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344" r:id="rId2"/>
    <p:sldId id="257" r:id="rId3"/>
    <p:sldId id="375" r:id="rId4"/>
    <p:sldId id="376" r:id="rId5"/>
    <p:sldId id="373" r:id="rId6"/>
    <p:sldId id="405" r:id="rId7"/>
    <p:sldId id="397" r:id="rId8"/>
    <p:sldId id="374" r:id="rId9"/>
    <p:sldId id="377" r:id="rId10"/>
    <p:sldId id="379" r:id="rId11"/>
    <p:sldId id="378" r:id="rId12"/>
    <p:sldId id="381" r:id="rId13"/>
    <p:sldId id="380" r:id="rId14"/>
    <p:sldId id="382" r:id="rId15"/>
    <p:sldId id="383" r:id="rId16"/>
    <p:sldId id="384" r:id="rId17"/>
    <p:sldId id="385" r:id="rId18"/>
    <p:sldId id="395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283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257"/>
            <p14:sldId id="375"/>
            <p14:sldId id="376"/>
            <p14:sldId id="373"/>
            <p14:sldId id="405"/>
            <p14:sldId id="397"/>
            <p14:sldId id="374"/>
            <p14:sldId id="377"/>
            <p14:sldId id="379"/>
            <p14:sldId id="378"/>
            <p14:sldId id="381"/>
            <p14:sldId id="380"/>
            <p14:sldId id="382"/>
            <p14:sldId id="383"/>
            <p14:sldId id="384"/>
            <p14:sldId id="385"/>
            <p14:sldId id="395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</p14:sldIdLst>
        </p14:section>
        <p14:section name="Untitled Section" id="{F54E667D-FD10-44B9-94B5-B76204E64461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1" autoAdjust="0"/>
    <p:restoredTop sz="94660"/>
  </p:normalViewPr>
  <p:slideViewPr>
    <p:cSldViewPr>
      <p:cViewPr varScale="1">
        <p:scale>
          <a:sx n="68" d="100"/>
          <a:sy n="68" d="100"/>
        </p:scale>
        <p:origin x="90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01:09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3108 5423 78 0,'0'0'5'0,"0"0"2"16,12 0 4-16,-12 0 4 0,22 0 3 16,-7 0 2-16,15 0 2 15,3 0 3-15,4 0-4 16,9 0-1-16,4 0-3 16,8-6-1-16,4 1-3 15,5-4-2-15,2 1-2 0,-1-2-2 16,4 3 0-16,0-3-1 15,3 5-2-15,-1-2-1 16,4 1 0-16,0 5 1 16,5-2-2-16,4 3 0 15,-7-3 0-15,4 3 0 0,0 0 0 16,0 0-1-16,-1 0 0 16,-1 0 0-16,-2 0 0 15,0 0 0-15,-4 0 0 16,2 0 0-16,-2-2 1 0,2 2-1 15,-2 0 2-15,2 0-3 16,1-3 3-16,1 3-2 16,-3 0 1-16,0 0-1 0,-5 0 0 15,3 0 0-15,-7 0 0 16,1 0-1-16,-2 3 1 16,-8-1 0-16,3-2-1 15,1 0 1-15,-4 3 0 0,3-3-1 16,-2 0 1-16,2 0 0 15,0 0-1-15,0 0 2 16,0 0-1-16,-4 0 0 16,4 3-1-16,-2-2 1 0,-1 2-1 15,1 0 1-15,0 2 0 16,-1 0-1-16,0-3 1 16,4 0 0-16,-6 3-1 15,3-5 1-15,0 0 0 16,1 3-1-16,9-3 1 15,0 5 1-15,-1-3 0 16,3 3-1-16,-2-3 1 16,5 3 0-16,-9-2-1 0,11 1 2 15,-6-4-3-15,0 3 0 16,4-1 1-16,0-2-1 16,-1 0 0-16,6 3 1 15,-6-3-1-15,8 0 0 0,-2 0 1 16,-1 3-1-16,1-3 1 15,2 2-1-15,0-2 0 16,0 4 0-16,3-2 0 16,-5 2 1-16,1 2-1 0,-1-1 0 15,2-1 0-15,-5 1 0 16,0-2 0-16,-3 0 1 16,6-2-1-16,-1 2 0 15,1-3 0-15,5 0 0 16,-4-3 0-16,6-1 0 0,3-1 0 15,2 1-1-15,0-2 1 16,0-2 0-16,2 4 0 16,2-2-1-16,0-2 2 0,3 3-3 15,9-2 1-15,-4 2 0 16,6 1 1-16,1 1-1 16,-1-4 0-16,4 4 0 15,-3 1 0-15,-1-1 1 0,-6 1 0 16,-6 0 0-16,-10 2-1 15,-3-3 1-15,-7 1 0 16,-11 2-3-16,-11 0-7 16,0-5-42-16,-10 5-19 0,-9 0-6 15</inkml:trace>
  <inkml:trace contextRef="#ctx0" brushRef="#br0" timeOffset="11833.8743">3068 10558 124 0,'0'0'6'0,"0"0"1"16,0 0 3-16,0 0 1 0,0-10 4 16,0 10 1-16,14-5 1 15,2 1 2-15,3 0-2 16,11 2-3-16,10 0 0 15,3 2-1-15,7-3-3 16,6 3 0-16,6-3-1 0,6 3-2 16,9-3 1-16,0 2-2 15,8-1-1-15,1 2 0 16,3 0-1-16,8-4 0 16,6 4-1-16,1 0 0 0,13 0-1 15,-5 0 0-15,5 0-1 16,7 0 0-16,0 0 1 15,5-2-1-15,9-1 1 16,-5 3-1-16,5-2-1 0,3-5 1 16,3 4 0-16,1-2 0 15,3 1-1-15,-4-2 0 16,5 4 1-16,-2-5-1 16,5 4 1-16,-3-2-1 0,3 0 0 15,-2 3 1-15,8-1-1 16,-5-2 0-16,4 3 0 15,1 0 0-15,3-1-1 16,-2 3 1-16,-1-2 0 0,8 2 0 16,-3 0 0-16,1 0 1 15,3 0-1-15,0 2 1 16,-1 1-1-16,4-1 1 16,-2 3-1-16,4-3 0 0,2 3 1 15,-3 2-1-15,0-1 0 16,7-2 0-16,-2 1 1 15,-5 1-1-15,-1-2 1 16,-7 1-1-16,-1-2 1 0,-5 1-1 16,-9-1 2-16,-13-1-2 15,-11 1 0-15,-7-1 1 16,-7-2 0-16,-18 0-1 0,-13 0 1 16,-12 0 1-16,-10 0-1 15,-15 0 1 1,-6 0-1-16,-14 0-4 0,-10 0-10 15,-12 0-55-15,0 0-4 16</inkml:trace>
  <inkml:trace contextRef="#ctx0" brushRef="#br0" timeOffset="18883.5489">12412 11269 273 0,'0'0'2'0,"0"0"6"16,0 0 2-16,0 0 3 16,0 4 3-16,0-4 2 0,3 13 2 15,-3-13 3-15,13 18-2 16,-2-7-3-16,5 0-2 15,9-7-2-15,10 1-1 16,14-7-2-16,19-13-1 16,26-11-2-16,25-15-1 0,27-8 0 15,31-11-4-15,15-4-3 16,6 0 0-16,4 2 0 16,-13 7 0-16,-28 13 0 15,-26 6 0-15,-34 15 0 0,-31 6 0 16,-27 6 0-16,-18 6 0 15,-25 3 0-15,9 0 0 16,-9 0 0-16,0 0 0 16,-2 9-3-16,2-9-12 15,-11 8-45-15,6 2-25 0,-3-1-1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1127 1949 136 0,'0'0'1'0,"0"0"5"16,0 0 6-1,0 0 3-15,12 3 4 0,-3-3 3 16,7 2 1-16,1 0 2 16,10 1 1-16,5-3-5 15,9 0-3-15,6 0-5 16,5 0-1-16,10 0-3 0,2 0-1 15,6 0 0-15,7-3-3 16,0-1 1-16,8 1-2 16,2-2-1-16,2 0 0 0,6 0 0 15,2 3 0-15,5-3-1 16,4 3 0-16,7-3 1 16,-1 2-1-16,1 0 1 0</inkml:trace>
  <inkml:trace contextRef="#ctx0" brushRef="#br0" timeOffset="1.32559E13">1305 1971 181 0,'0'0'5'0,"0"0"-1"0,-10-12 3 16,1 2 1-16,-4-5 2 15,-5 1 4-15,1-5 1 16,-8-5 1-16,-5 2-2 16,4 0-1-16,-4-5 0 0,2 4-1 15,-1-1-1-15,13 11-5 16,2-2 0-16,-4 1 0 16,1-3-1-16,4-4 0 15,-1-2-1-15,0-1-1 0,4-3 0 16,4-3 1-16,1-2 1 15,5 2-3-15,0-6 0 16,0 0 1-16,10-3-1 16,4 1 3-16,3-6-3 15,6 2 1-15,7-3-1 0,7 4 1 16,8-2-1 0,1 1 0-16,13 3 0 0,0 1 0 15,11 4 0-15,1 4-1 16,9-2 1-16,5 1 0 0,5 5 0 15,6 4-1 1,3-3 0-16,11 5 0 0,5 2 1 16,1 3-1-16,9-2 0 15,-1 2 0-15,8 5 0 16,4-2 1-16,3 4-1 16,6-4-1-16,-1 3 1 15,5 1 0-15,0 0-1 0,2 3 0 16,1-1 0-16,6 0 1 15,-2 1 0-15,-2-4 0 16,4 3-1-16,3 2 2 16,2-2-1-16,-1 2 1 15,1-4-1-15,2 0 1 16,1 0 0-16,-1 1-2 16,-2 3 1-16,1-4 0 15,3-2 1-15,-3 1-1 0,0-1-1 16,-2 0 1-16,-2 0-1 15,3 0 2-15,-4 0-1 16,-5 0-1-16,0 0 1 0,-2 3 0 16,-3-1 0-16,-2 4-1 15,0-6 1-15,2 3 0 16,-8-1 0-16,1 1 0 16,-2-2-2-16,-4 5 2 15,-5 4-2-15,4-8 2 16,-8 6-1-16,-1-4-1 0,-1 4 1 15,-1-1-1-15,-10-1 2 16,3 4-1-16,-4-3 0 16,-6 3-1-1,-1 0 1-15,-7 0 0 0,3 0 0 16,-2 3 1-16,-5 1-2 16,-1 1 1-16,-6-2 0 15,2 2 0-15,-4 0 0 16,-5 0 0-16,-7 1-1 0,1-1 1 15,-2 2-1-15,-4-2 1 16,-2-1 0-16,-2 4 1 16,-3 0-1-16,0-1-1 15,-5 0 2-15,-5 1-1 16,1-4 0-16,1 4-1 0,-4 1 1 16,-2 2-1-16,1-4 1 15,1 1 1-15,-1 2-1 16,-1-2 0-16,3 1 0 15,-3-1 1-15,-3 2-1 16,4-4 0-16,-1 1-1 16,0 4 1-16,-6-4 0 15,2 1 0-15,1 0 1 0,-3 2-2 16,-2-8 1 0,1 5 0-16,0 1 0 0,-2-3 0 15,-39-5 0-15,38 7-1 16,-1 1 0-16,0-4 1 15,-2 4-1-15,-3-1 2 16,2 3-3-16,-7-5 1 0,5 4 0 16,-2-1 1-16,-3 2 0 15,2 1-1-15,-1 1 1 16,-3-3 0-16,2 4 0 16,21 14 1-16,-48-27-1 15,44 31 0-15,-24-19 1 0,2 3-1 16,1 2 0-16,-1 0 1 15,-1 0-1-15,0-2-1 16,-3 5 2-16,-1 0-2 16,2-3 0-16,0 0 1 15,-5 3-1-15,3 1 0 16,-1-1 0-16,-3-4 0 0,-4 4 0 16,1 2 0-16,-2 0-1 15,2 3 1-15,-6 0 0 16,1-3 0-16,-2 5 0 0,-1-1 1 15,-2-2 0-15,-2 3 0 16,-3-1 0-16,-5-4-3 0,-3 5-3 16,-7-5-9-16,0 0-59 15,-20 13-3-15</inkml:trace>
  <inkml:trace contextRef="#ctx0" brushRef="#br0" timeOffset="1.32559E13">783 3324 202 0,'0'0'7'16,"0"0"3"-16,15 0 2 0,2 2 4 15,13 4 2-15,13 0 2 16,12-2 3-16,24 3 0 16,18-4-5-16,15-3-2 15,14 0-2-15,16-5-1 0,8-4-4 16,11-3 0-16,11 3-3 16,1-3 0-16,4-4 0 15,12 4 0-15,3-1 0 16,-1 1 0-16,8 2 0 0,1-2-1 15,10 2 1-15,-4 3-1 16,3-1-1-16,0 3-1 16,2-2 0-16,3 5-1 15,0-1 0-15,0 0 0 0,-3 1 0 16,3 2-1 0,-3-5 1-16,3 2-1 0,-3 1 0 15,1 0 0-15,-1-3 0 16,-5 1-1-16,1-2 1 0,1-2 0 15,-6 1-1-15,-4 0 1 16,-4 1 0-16,-2-1-1 16,-6 2 0-16,-7-1 1 15,0 2-1-15,-10 2 0 0,0-1 0 16,-8 0 0-16,-1-4 0 16,-7 3 0-16,-5-4 0 15,-7 3 1-15,-9-2-1 0,-11-1 1 16,-6 1 0-16,-15-3 1 15,-10 2-1-15,-14 4 1 16,-14-5 0-16,-14 5 1 16,-11-1-3-16,-13 2 0 0,-9-1-2 15,-15 4-12 1,0 0-68-16,-21 7-3 0</inkml:trace>
  <inkml:trace contextRef="#ctx0" brushRef="#br0" timeOffset="1.32559E13">12800 4047 277 0,'0'0'3'0,"0"0"1"16,-5-9 1-16,3 1 1 0,-5-2-2 15,-4-2 1-15,-6-3 0 16,-3 1-1-16,-10-6-2 16,-8 7-1-16,-9-2-1 0,-6 2 0 15,-15 4 1-15,-6 2 1 16,-9 0 1-16,-9 4 0 16,-7 0 0-16,0 3 2 15,-9 0 0-15,-1 0 1 0,-5 6-1 16,-8 1 0-16,-2 0 0 15,1 5-1-15,3 2-1 16,-10 4 0-16,3 8-2 16,-2-5 0-16,5 9-1 0,1 3 1 15,7-1-2-15,-1 5 1 16,5 5-1-16,8 0 1 16,1 8-1-16,9-3 0 15,10 4-1-15,4-1 1 16,9 2 1-16,3-2-2 0,9 6 2 15,3 2 0-15,12-2 0 16,4-1 0-16,8 2-1 16,5 0 1-16,11 1 0 0,7-4-1 15,4-3-1-15,5 2 1 16,9-3 0-16,4-6 0 16,12 4 1-16,10-7 0 0,0 1 2 15,7 0 1-15,5-2-1 16,8-1 1-16,2-3 2 15,6-2-2-15,0-5 1 16,5 4 2-16,9-6-4 16,2-3 1-16,6 1 0 15,7-1-1-15,3 0 0 0,1-5 1 16,3 1-1-16,11 0 1 16,0-2-1-16,1-1 2 15,9 0-1-15,1-2 0 16,6-1 1-16,5 1 0 0,7-1 0 15,-3 0-1-15,10 4 1 16,-2-6-1-16,9 2 0 16,1-1 0-16,6-1 0 15,-1 0 0-15,-1-2-1 0,5-2 1 16,-5-3-1-16,7 1-1 16,2-6 1-16,-4 1-1 15,7 2 0-15,-7-3 1 0,5 0-1 16,2 0 0-16,-3 0 0 15,-5-3 0-15,1 3 0 16,-3 0-1-16,-3 0 1 0,-1 0 0 16,-2 0 0-1,0 0-1-15,-3-1 1 0,-1 1-1 16,-3-3 1-16,2-5-1 16,-2 2 0-16,-4 0 0 15,0-2 0-15,1 1 1 16,3-1-1-16,-6 4 0 0,1-2 1 15,-3-1-1-15,0 0 1 16,3 4-1-16,-7-2 1 0,4 0-1 16,-3 3 1-16,3-1-1 15,-5-1 1-15,6 1-1 16,-5 1 0-16,6 2 0 16,-2 0 0-16,-2 0 1 0,-4 0-1 15,0 0 1-15,-3 5-1 16,4-1 0-16,-6-1 1 15,-3 2-1-15,0-3 0 16,3 3 0-16,-5-2 0 16,0-3 0-16,-1 0-1 0,0 0 1 15,-1 0-1-15,1 0 1 16,-2-3 0-16,-3-2 0 16,0 3 0-16,0 2-1 15,-3 0 1-15,-4-3 0 16,4-2-1-16,-6 3 1 0,0-3-1 15,-1 0 1-15,-1-2-1 16,-3-3 1-16,-5 3 0 16,0-4 0-16,-1 4-1 0,-3 2 1 15,0-1-1-15,-4 2 1 16,-5 1-1-16,-1-2 1 16,1 3 0-16,-4 2-1 0,-1 0 1 15,0 0 0-15,-6-3 0 16,4 3 0-16,-4 0 0 15,1 0 0-15,-3 3 0 16,-3 2 0-16,2-3 0 0,-6 3 0 16,-1 0 0-16,-5 0-1 15,-1-1-1-15,-9-4-5 16,-2 3-10-16,-14 2-37 16,-8-5-26-16,-13-5-3 15</inkml:trace>
  <inkml:trace contextRef="#ctx0" brushRef="#br0" timeOffset="1.32559E13">13333 4039 52 0,'0'0'2'0,"14"-7"-1"16,9 3 0-16,9 1 4 16,7-6-1-16,16 3 4 0,7-5 0 15,23 0 4-15,12 2 2 16,10-2 1-16,7 4 1 16,21-5 1-16,12 1 0 15,11-1 0-15,8 2 1 16,18-4-1-16,4 4-2 0,12-2-3 15,9-1 0-15,7 5-4 16,-2 0 1-16,18 2-4 16,7 0-1-16,7 1 0 15,7 5 0-15,8 0-1 16,10 3-1-16,42 2 1 16,-19 2-1-16,-11 3 1 0,2 6-2 15,2 1 0-15,-5-3 1 16,-1 6-1-16,-1-5 0 15,-52 3 0-15,28-4 0 0,-9 1 2 16,-2-3 0-16,-19 1 1 16,-4-6 1-16,-21-2-1 15,-15 0 1-15,-14 3 1 0,-11-4-2 16,-26 1-7-16,-21 0-20 16,-29 6-43-16,-13-4-5 15</inkml:trace>
  <inkml:trace contextRef="#ctx0" brushRef="#br0" timeOffset="1.32559E13">239 8306 181 0,'0'0'1'15,"0"0"3"-15,0 0 2 16,0-10 0-16,0 10 6 0,0 0 0 16,0-10 0-16,0 10 0 15,0 0-5-15,0 0-6 16,0 0-5-16,0 0-10 16,0 0-12-16,0 0-15 0,2 10-12 15</inkml:trace>
  <inkml:trace contextRef="#ctx0" brushRef="#br1" timeOffset="1.32559E13">16065 3272 308 0,'0'0'6'0,"0"0"6"0,-5-14 2 0,5 6 3 15,0 8 4-15,0-18 0 16,0 18 0-16,0-12 1 15,0 12-4-15,0 0-4 16,7 18-5-16,-2 2-1 16,4 4-2-16,5 6-2 0,0 0 1 15,4 2-2-15,3-8-1 16,4 1-2-16,8-13 0 0,1-9 0 16,7-6 0-16,5-22 0 15,14-16 0-15,13-16 0 16,16-17 0-16,15-13 0 15,16-14 0-15,9-11 0 0,10-1 0 16,8 0 0-16,-8 15 0 16,-7 11 0-16,-12 5 0 15,-19 17 0-15,-14 16 0 16,-20 17 0-16,-14 6 0 16,-19 12 0-16,-8 1 0 0,-10 6 0 15,-9 7 0-15,-7 0 0 16,0 0 0-16,0 0 0 15,0 0 0-15,0 0 0 16,0 0 0-16,0 0 0 0,-2 5 0 16,2-5 0-16,-9 15 0 15,9-15-34-15,-12 17-53 16,5-8-2-16</inkml:trace>
  <inkml:trace contextRef="#ctx0" brushRef="#br1" timeOffset="1.32559E13">16507 3604 232 0,'0'0'7'0,"0"0"5"0,0 0 2 0,2 5 2 16,-2-5 2-16,5 15 1 15,1-5 3-15,1-1 1 16,5 1-2-16,6-4-4 16,2-1-3-16,8-5 1 15,11-15 0-15,16-10 0 0,16-12-2 16,19-16-1-16,19-10-2 16,18-12-2-16,17-12 0 15,13-2-8-15,9-6 0 16,-2 7 0-16,-4 1 0 0,-13 10 0 15,-16 10 0-15,-19 11 0 16,-17 6 0-16,-21 8 0 0,-17 10 0 16,-13 4 0-16,-16 11 0 15,-6 2 0-15,-9 5 0 16,-5 0 0-16,-8 10 0 16,7-7 0-16,-7 7 0 0,0 0 0 15,0 0 0-15,-7 0 0 16,7 0 0-16,-16 15-2 15,7-3-84-15,-3 3-3 16</inkml:trace>
  <inkml:trace contextRef="#ctx0" brushRef="#br1" timeOffset="1.32559E13">5578 2152 222 0,'0'0'6'0,"-4"-7"2"16,4 7 8-16,-8-17 2 15,6 7 4-15,-3 2-1 16,-2 1 2-16,6-4-2 16,1 11-3-16,0 0-4 0,0 0-4 15,6 14-4-15,6-2-2 16,1 0 0-16,11 0 1 15,12-9 2-15,15-8 1 16,21-25 1-16,30-24 0 16,-15 15-2-16,3-17 0 15,28-12-1-15,45-22-44 0,11-4-40 16,22-14-3-16</inkml:trace>
  <inkml:trace contextRef="#ctx0" brushRef="#br1" timeOffset="1.32559E13">943 7961 315 0,'0'0'8'0,"0"0"2"16,0 0 2-16,0 0 3 15,-6-12 2-15,6 12 2 0,0 0-2 16,0 0 1-16,0 0-7 16,-10-4-3-16,10 4-3 15,0 4-1-15,0-4-3 16,0 15 0-16,3-5 0 15,1-1 0-15,5-1 0 0,1 0 1 16,1-4 0-16,3 1 1 16,-2-5 0-16,3-8 0 15,4-3 1-15,-3-1 0 16,0-4 0-16,-5 2 1 0,-6-4-1 16,0 3-1-16,-5 0 1 15,0 6-2-15,-10 1 0 16,-5 5 0-16,-2 3-2 0,-1 6 0 15,0 4 0-15,1-1 0 16,-1 9 0-16,7 0 0 16,1-1 0-16,1 0 0 15,7-2 0-15,2-4 0 0,2 4 0 16,8-7 0-16,6-3 0 16,2-5 0-16,-4 0 0 15,4-5 0-15,-1-4 0 16,0-5 0-16,-2 0 0 0,-2 0 0 15,-3-4 0-15,-10 4 0 16,0-2 0-16,-3 6 0 16,-6 3 0-16,-7 4 0 15,-1 3 0-15,-6 0 0 16,3 10 0-16,4 5 0 0,-2 1 0 16,1-1 0-16,6 2 0 15,6-3 0-15,2 3 0 16,3-4 0-16,6-6 0 0,7 1 0 15,-2-6 0-15,8-2 0 16,0-6 0-16,-1-5 0 16,3-7 0-16,0 1 0 0,-12-2 0 15,0-1 0-15,-9-3 0 16,0 6 0-16,-11 2 0 16,-6 5 0-16,-6 5 0 15,-4 5 0-15,2 8 0 16,1 4 0-16,-1 10 0 0,5 1-3 15,10-8-82-15,10 9-3 16</inkml:trace>
  <inkml:trace contextRef="#ctx0" brushRef="#br1" timeOffset="1.32559E13">7384 7917 359 0,'0'0'6'0,"0"0"3"16,-11-7 1-16,11 7 1 0,-17-6 1 15,7 6 1-15,-2 0 1 16,0 3 0-16,-4 7-5 15,2 2-3-15,3 4-1 0,4 0-1 16,0 0 0-16,2-2-2 16,5 1 0-16,0-3-1 15,12-4 1-15,1-1 0 16,1-7 1-16,7 0 0 16,-5 0 2-16,7-5 0 0,-5-8 1 15,1-2-2-15,-7 1-4 16,-1-5 0-16,-4-1 0 15,-7 2 0-15,-5 0 0 0,-8 6 0 16,-1 3 0-16,-3 4 0 16,-3 5 0-16,-3 2 0 15,3 6 0-15,3 4 0 16,-1 3 0-16,6 0 0 16,5 2 0-16,2-2 0 0,5-1 0 15,2 2 0-15,8-4 0 16,5-5 0-16,2-2 0 15,6-5 0-15,-1 0 0 0,3-5 0 16,-3-5 0-16,-1-2 0 16,-6-1 0-16,-1-1 0 15,-6-3 0-15,-6 5 0 16,-2-4 0-16,-10 6 0 0,-4 3 0 16,-5 4 0-16,0 3 0 15,-1 3 0-15,-2 4 0 16,2 8 0-16,2-2 0 15,4 2 0-15,4 0 0 0,7-4 0 16,0 2 0 0,3-1 0-16,0-12 0 0,23 10 0 15,-11-10 0-15,8 0 0 16,-2-3 0-16,1-4 0 0,-1-5 0 16,0-3 0-16,-9-2 0 15,1 2 0-15,-9-2 0 16,-1-1 0-16,-3 6 0 15,-9 0 0-15,-4 4 0 0,-1 3 0 16,0 5 0-16,-1 2 0 16,1 6 0-16,1 0 0 15,7 4 0-15,2 0 0 0,4-2 0 16,3 1 0-16,0-11 0 16,12 12 0-16,-2-10 0 15,8-2 0-15,-3 0 0 16,-3-5 0-16,3-2 0 15,-2-3 0-15,-4 0 0 16,-4-1 0-16,-5 11 0 0,0-12-41 16,0 12-45-16,-14 0-3 15</inkml:trace>
  <inkml:trace contextRef="#ctx0" brushRef="#br1" timeOffset="1.32559E13">1514 6292 100 0,'0'0'8'0,"0"0"5"15,0 0 3-15,0 0 5 16,-8-10 2-16,8 10 1 16,0 0-1-16,0 0 0 15,0 0-7-15,0 0-4 0,0 0-4 16,0 0-3-16,-4 13 1 16,4-4-1-16,0 6 1 15,2 2 2-15,0 0 1 16,1 6-1-16,-3 0 1 0,5 3 0 15,-5-3-1-15,0 7 1 16,0-3-3-16,0 0 2 16,0 2-3-16,-3 2-1 15,1-2 0-15,-1 0-2 0,3 2 1 16,-4-1-1-16,1-1 0 16,0-1-1-16,2-1 1 15,1-2 0-15,0 0 0 16,-3-1 1-16,3-1 1 0,0 1-1 15,0 1 1-15,-2-1 0 16,2-1 0-16,0 2 0 16,-4 0-1-16,2-4-1 0,0 5 1 15,2-4-1 1,-3-2-1-16,0 2 1 0,3 0-1 16,0 3 2-16,-2-2-1 15,0-2 0-15,0 2 0 16,-2 1 0-16,0 0 0 15,2-4 0-15,-4 1 0 0,4-2-1 16,-1 1 0-16,-1 0 0 16,1-2 1-16,1 2-1 15,-2-1 0-15,4 1 0 0,-1 0 0 16,-1 0 0-16,-1 2 0 16,0 0 0-16,3 1-1 15,-3 2 1-15,1-2-1 16,2 1 1-16,-3-2-1 0,3 3 0 15,0 0 0-15,0-6 0 16,0 4 0-16,0-1 0 16,0 0 1-16,3 1-1 0,-3-3 1 15,0 4 0-15,0-2 0 16,0 6 0-16,0-3 1 16,0 2-1-16,-3 0 1 15,-1-2-1-15,4 4 1 16,-5-4-1-16,5 0 0 15,-4 0 1-15,3 0-1 0,1-3 0 16,-2 0 0-16,2-1 0 16,0 0 0-16,0-1 0 15,0 0-1-15,0 2 1 0,0 1 0 16,0-4 2-16,0 1-3 16,0 2 0-16,0-2 0 15,0 0 0-15,0 3 0 0,0-4 0 16,0 0 0-16,0 1 0 15,0 0 0-15,2-2 0 16,-1 2 0-16,3 0-2 16,-2-3 4-16,-2 3-2 0,3 0 0 15,-3-1 0 1,0 4 0-16,0-4 0 16,0 1 0-16,0 1 0 0,0-1 0 15,1-1 0-15,-1 1 0 16,0-1 0-16,0 4 0 15,3-6 0-15,-3 3 0 0,0 0 0 16,3 0 0-16,-3 0 0 16,0-1 0-16,2-1 0 0,-2 4 0 15,3-3 0-15,-3 1 0 16,0 1 0-16,0-4 0 16,0 2 0-16,-3 3 0 15,1-2 0-15,2-3 0 0,-3 4 0 16,0-4 0-16,2 3 0 15,1-3 0-15,-3 3 0 16,1-5 0-16,2 3 0 16,-5 1 0-16,3-2 0 0,-1 3 0 15,1-2 0-15,-2-1 0 16,2-2 0-16,0 2 0 16,-3-2 0-16,5-5 0 15,0 2 0-15,0-5 0 16,0-7 0-16,0 16 0 15,0-16 0-15,0 0 0 0,0 10 0 16,0-10 0-16,0 0 0 16,0 0 0-16,0 0-2 0,-3-12-7 15,3-5-11-15,0-4-31 16,0-11-35-16,3-13-3 16</inkml:trace>
  <inkml:trace contextRef="#ctx0" brushRef="#br1" timeOffset="1.32559E13">1499 6307 141 0,'0'0'9'0,"0"0"6"0,0 0 6 15,0 0 2-15,0 0-1 16,-9 0 1-16,9 0-2 16,0 0 2-16,0 0-8 15,0 0-2-15,0 0-3 16,6-3-2-16,7-2 1 16,5-2 3-16,3-3-1 0,7-2 1 15,8-6-2-15,1 0-2 16,1-1-1-16,5-5-2 0,7 1-1 15,-2-2-1-15,1 0 1 16,1-4-2-16,0 2 1 16,-1-3-1-16,4 0 0 15,-3 1 0-15,-6-1 0 0,4 0 0 16,3 0-1-16,-6 3 0 16,2-4 0-16,-2 5 0 15,-5 4 0-15,3-2 0 16,-5-2 0-16,5 3 0 0,-8 1 0 15,3 3 0-15,-6-3 0 16,7-2 0-16,-2 5-1 16,0-3 1-16,-1 3 0 0,1-4-1 15,3 0 1 1,-3 6-1-16,1-3 0 0,-1 3 0 16,-1-2 2-16,2 2-3 15,-1-7 1-15,4 5-1 16,-2-1 1-16,-3 0 0 15,8-1 0-15,-5 0 0 0,1-1-1 16,0 5 2-16,0-3-1 16,-6 2 1-16,3-2-1 0,-2 3 1 15,1-3-1-15,-2 3 1 16,1 0 0-16,0-2-1 16,-2 2 1-16,-3 0 0 15,4 0 0-15,-5 3 0 16,-2-1 0-16,3 0 0 0,-4 0 0 15,1 4 0-15,-2-3 1 16,-1 1-1-16,-1 4 0 16,2-3 1-16,0 0-1 15,0-2 0-15,0 2 1 16,-3 0-1-16,2 2 0 16,-1 0 0-16,-3 0-1 0,0 3 1 15,-2-1-1-15,-6 4 1 16,-3-1 0-16,-9 5 0 15,16-8 0-15,-16 8 0 0,0 0 1 16,9-3-1-16,-9 3 0 16,0 0 0-16,0 0 0 15,0 0 0-15,0 0 0 0,0 0-1 16,0 0 1-16,0 0-1 16,0 0 0-16,0 0 0 15,0 0 0-15,0 0 0 16,0 0 0-16,0 0-1 0,0 8-4 15,0-8-13-15,-12 12-64 16,12-2-4-16</inkml:trace>
  <inkml:trace contextRef="#ctx0" brushRef="#br1" timeOffset="1.32559E13">4266 4841 189 0,'0'0'1'0,"0"0"3"0,0 0 3 15,0 0 2-15,0 0 2 16,0 7 4-16,5 2 3 0,6 1 1 16,-2 3 1-16,6 2-1 15,2 3-1-15,6-1-3 16,1 2-1-16,6-1-1 0,6 3-2 16,-4-1-2-16,5 1-1 15,0 1-2-15,-1 0-1 16,0 0 0-16,2 4-1 15,-6-2 0-15,-2-2-1 0,0 3 0 16,2-3-1-16,-5 3 2 16,6-5-1-16,-1 0 0 15,-2 1 1-15,2-3 0 16,0 5-1-16,0-3 2 16,1-3-1-16,-3 0 1 15,2 3-1-15,-2-5 0 0,-3 0 0 16,3 0 0-16,-5-3 0 15,5-2-1-15,-5 0-1 16,-1 2 0-16,3-3 0 0,-4 5-1 16,0-7 1-16,-1 4-1 15,-2 1 0-15,0-3 0 16,-1 1 0-16,-1 0 0 0,2 0 0 16,-1-3 0-16,2 3 0 15,-4 2 1-15,5-2 0 16,-2 1-2-16,3 1 0 15,-5 0 0-15,2-2 0 0,1 0 0 16,-2 2 0-16,4 1 0 16,0-1 0-16,-4-1 0 15,2 1 0-15,-1 0 0 16,2 3 0-16,-2-6 0 0,2 4 0 16,1-3 0-1,-1 2 0-15,0-2 0 0,1 2 0 16,-1 1 0-16,-5-3 0 15,4-2 0-15,-5 1 0 16,0 1 0-16,-4-3 0 0,3 1 0 16,2 0 0-16,-4 1 0 15,0-2 0-15,4-2 0 16,0 5 0-16,3-4 0 0,-6 1 0 16,4 0 0-16,2 1 0 15,0-1 0-15,-2 1 0 16,-1-1 0-16,3 0 0 15,0 1 0-15,-1 0 0 16,1-2 0-16,0 2 0 0,-3-1 0 16,1 2 0-16,2-2 0 15,-5-2 0-15,5 3 0 16,-9-4 0-16,8 4 0 16,-2-1 0-16,-2 0 0 0,0 1 0 15,0-1 0-15,-3 0 0 16,6 0 0-16,-6 1 0 15,1 0 0-15,1-1 0 16,-3 2 0-16,3 0 0 0,1-1 0 16,-2-1 0-16,1 3 0 15,1-6 0-15,-2 4 0 16,0-3 0-16,1 2 0 0,-5-2 0 16,5 0 0-16,-5-1 0 15,-9-4 0-15,16 8 0 16,-16-8 0-16,12 5 0 15,-12-5 0-15,0 0 0 0,12 7 0 16,-12-7 0-16,0 0 0 16,0 0 0-16,8 11 0 15,-8-11 0-15,0 0 0 16,0 0 0-16,7 10 0 0,-7-10 0 16,0 0 0-16,0 0 0 15,5 9 0 1,-5-9 0-16,0 0 0 0,0 0 0 15,0 0 0-15,0 0 0 16,0 0 0-16,0 0 0 0,0 0 0 16,0 11 0-16,0-11 0 15,-2 7 0-15,2-7 0 0,-8 17 0 16,6-7 0-16,-3 2 0 16,-1 1 0-16,2 2 0 15,-1 3 0-15,2-1 0 16,-1 0 0-16,-1 0 0 15,-1 3 0-15,3-3 0 0,-1 6 0 16,-1-3 0-16,0-1 0 16,3 6 0-16,-3-3 0 15,3 1 0-15,-2 1 0 16,4 0 0-16,0 5 0 0,0-2 0 16,0 2 0-16,0 1 0 15,0 3 0-15,0-2 0 16,0 4 0-16,0-3 0 15,0 0 0-15,0 1 0 0,0-1 0 16,-3-2 0-16,-1 0 0 16,2 2 0-16,-1-5 0 15,-2 5 0-15,0 1 0 0,3-1 0 16,-4-3 0-16,1-2 0 16,3 5 0-16,0-4 0 15,-2-1 0-15,3 0 0 16,1 1 0-16,0-3 0 15,-3-1 0-15,3 1 0 0,0 0 0 16,0-3 0-16,3 3 0 16,-3 0 0-16,1-1 0 15,3 3 0-15,-2 1 0 16,-2 1 0-16,2 0 0 16,0 2 0-16,1-2 0 15,3 3 0-15,-1-1 0 0,-3-4 0 16,3 3 0-16,0-6 0 15,-3 4 0-15,3-3 0 16,-1 2 0-16,-2-3 0 0,3 2 0 16,-3-2 0-16,3 1 0 15,-3 5 0-15,3-2 0 0,-3 1 0 16,1 2 0-16,0-1 0 16,0 3 0-16,-1-1 0 15,1 1 0-15,-1 1 0 16,0-2 0-16,1 0 0 0,-1-2 0 15,3-1 0-15,-3 1 0 16,4 0 0-16,-3 0 0 16,1-1 0-16,-1 1 0 15,2-2 0-15,-3 1 0 16,3-1 0-16,-3-1 0 16,4-3 0-16,-4 4 0 0,1-6 0 15,-1 0 0-15,1 1 0 16,-1-1 0-16,0 0 0 15,1 0 0-15,-3 1 0 16,2 0 0-16,1-4 0 0,-1 3 0 16,-2 0 0-16,3 1 0 15,0-3 0-15,-1-1 0 0,-2 1 0 16,3-1 0-16,-1-1 0 16,-2 2 0-16,0-2 0 15,3 1 0-15,-3 4 0 0,0-6 0 16,0 3 0-16,0 0 0 15,0 2 0-15,0-3 0 16,0 1 0-16,0-2 0 16,0-3 0-16,0 0 0 15,-3-3 0-15,3-2 0 16,0 0 0-16,0-3 0 0,0-7 0 16,0 17 0-16,0-6 0 15,0-1 0-15,0-1 0 16,0-1 0-16,-2 2 0 15,2 0 0-15,0-10 0 16,0 12 0-16,0-12 0 0,0 0 0 16,0 10 0-16,0-10 0 15,0 0 0-15,0 0 0 0,0 0 0 16,0 0-17-16,5 0-70 16,-5 0-4-16</inkml:trace>
  <inkml:trace contextRef="#ctx0" brushRef="#br1" timeOffset="1.32559E13">4080 11118 245 0,'0'0'7'0,"0"0"1"16,0 0 5-16,0 0 2 15,0 0 2-15,-3-6 0 16,3 6 1-16,0 0 1 0,0-9-4 15,0 9-3-15,0-7-3 16,0 7-1-16,12-16 0 16,-1 9-2-16,1-1 1 0,6-4-1 15,1 2-1-15,6-3-1 16,5-2 0-16,2-1-1 16,5-2 0-16,4-2-1 15,5 1 0-15,5-1-1 16,-2 0 2-16,3-2-1 0,3-1 0 15,-3 1-1-15,0-3 1 16,3 3-1-16,-3 1 0 16,-3-3 1-16,-3 2-1 15,1 2 1-15,-5 1 1 0,3-1-1 16,-3-3 0-16,-2 1 1 16,-1 2-1-16,2 1 0 15,1-4 0-15,-3 3-1 16,4 0 0-16,-5 0 0 0,6-1-1 15,-2-2 0-15,0 4 1 16,3-2-1-16,-5-1 0 16,3 2 0-16,-1-2 0 0,-3 3 0 15,-2-2 1-15,1 1 0 16,-6 1 0-16,1 2 0 16,-1-3 0-16,-2 3 1 15,-3-4-1-15,5 4 0 16,1-5 0-16,-3 3 0 15,2-1 0-15,0-1-1 0,3 4 1 16,-5 0 0-16,-1 0 0 16,-1 2-1-16,-1-1 1 15,-2 4 0-15,-3 0 0 16,1-1 1-16,-3-1-2 0,-1 2 0 16,6-3 0-16,0 3 0 15,0-4 0-15,5-1 0 16,0 0 0-16,-3 2 0 0,3 0 0 15,-2-2 0-15,-1 2 0 16,-1-1 0-16,0 4 0 16,-4-1 0-16,-2 1 0 0,1 0 0 15,-1 2 0 1,4 1 0-16,-8-2 0 0,5 2 0 16,-3-1 0-16,-1 2 0 15,-2-2 0-15,2 2 0 16,-2-1 0-16,-3 1 0 15,1 4 0-15,-3-1 0 0,0 2 0 16,-10 3 0-16,10-5 0 16,-10 5 0-16,0 0 0 15,0 0 0-15,0 0 0 0,0 0 0 16,0 0 0-16,0 0 0 16,0 0 0-16,-3 8 0 15,-1 1-12-15,-4-4-33 0,-2 7-44 16,-3 3 2-16</inkml:trace>
  <inkml:trace contextRef="#ctx0" brushRef="#br1" timeOffset="1.32559E13">1311 9486 273 0,'0'0'7'0,"0"0"2"16,7 0 4-16,-7 0-1 15,0 0 1-15,10 0 0 16,-10 0 1-16,7 0 4 15,-7 0-5-15,18 9-2 0,-9 3 0 16,7 3 0-16,4 7 1 16,4 0 1-16,6 4-1 15,8 4-1-15,-4-3-2 16,4 0-1-16,3-2-2 0,5 0 0 16,3-6 0-16,0 5-2 15,2-1 2-15,3-3-6 16,-8 3 0-16,3-1 0 0,-2-1 0 15,-4 3 0-15,-1 0 0 16,-8-1 0-16,1 1 0 16,-3-1 0-16,0-1 0 0,1 0 0 15,-1 0 0 1,-2 1 0-16,3-4 0 0,-1 1 0 16,0 0 0-16,1 2 0 15,-1-2 0-15,3-2 0 16,-1 2 0-16,-2 2 0 15,1-5 0-15,-3 2 0 16,2 1 0-16,-2 3 0 0,0-5 0 16,-5 1 0-16,4 4 0 15,1-7 0-15,-2 4 0 16,2 1 0-16,-1-2 0 0,-1-2 0 16,-1 0 0-16,1 1 0 15,-2-3 0-15,-1 3 0 0,0-4 0 16,-2 4 0-16,-3-6 0 15,2 3 0-15,-2-3 0 16,3 0 0-16,-2 3 0 16,0-2 0-16,-1 2 0 15,-2-3 0-15,6 0 0 16,-4 3 0-16,-1-5 0 0,-2 5 0 16,4 0 0-16,-2-2 0 15,2 1 0-15,-1-2 0 16,2-2 0-16,-2 5 0 15,0-5 0-15,-2 2 0 16,1-1 0-16,-2-2 0 0,1 2 0 16,-1-2 0-16,-2 1 0 15,-3-3 0-15,0 3 0 16,3 0 0-16,1-2 0 0,1 1 0 16,-2-1 0-16,3 2 0 15,-1-2 0-15,1 4 0 16,-3-5 0-16,4 6 0 0,0-3 0 15,2-3 0-15,-3 2 0 16,-5-1 0-16,6 2 0 16,-2-2 0-16,0 0 0 0,-2-6 0 15,-2 8 0-15,-1-6 0 16,1 4 0-16,-1-3 0 16,0 5 0-1,-4-5 0-15,2 2 0 0,-10-7 0 16,18 12 0-16,-11-6 0 15,-7-6 0-15,17 12 0 16,-9-5 0-16,4-2 0 0,-7 0 0 16,-5-5 0-16,18 8 0 15,-18-8 0-15,14 8 0 16,-14-8 0-16,13 2 0 0,-13-2 0 16,10 7 0-16,-10-7 0 15,0 0 0-15,11 3 0 16,-11-3 0-16,0 0 0 0,0 0 0 15,0 0 0-15,0 0 0 16,0 0 0-16,0 0 0 16,0 0 0-16,0 0 0 15,0 0 0-15,0 0 0 0,0 0 0 16,0 0 0-16,0 0 0 16,0 0 0-16,0 0 0 15,0 0 0-15,16 7-79 16,-16-7-16-16</inkml:trace>
  <inkml:trace contextRef="#ctx0" brushRef="#br1" timeOffset="1.32559E13">4838 13609 310 0,'0'0'7'0,"0"0"4"15,0 0 2-15,-8-7 3 16,8 7 3-16,0 0 1 15,-12-12 1-15,12 12 2 16,0 0-6-16,-7-12-4 0,7 12-2 16,0-10-2-16,0 10-2 15,14-17-2-15,0 6 0 16,7 4-1-16,-2-4-4 16,7 4 0-16,-3 2 0 0,4 0 0 15,-5 3 0-15,-2 2 0 16,-2 2 0-16,-4 3 0 15,-1 3 0-15,-1-1 0 16,-2 5 0-16,-5 2 0 0,-3 3 0 16,-2-2 0-16,0-1 0 15,-7 3 0-15,-5-2 0 16,-1 2 0-16,1-6 0 16,0 2 0-16,-1-7 0 0,5 2 0 15,8-8 0-15,-12 7 0 16,12-7 0-16,0 0 0 15,0 0 0-15,8 10 0 16,4-7 0-16,1 2 0 0,6 2 0 16,-1 0 0-16,1 0 0 15,4 4 0-15,-3-4 0 16,-4 4 0-16,3 1 0 16,-8-3 0-16,5 2 0 15,-12 1 0-15,4-2 0 16,-8-1 0-16,0 3 0 15,-10 1 0-15,-4-6 0 0,-6 7 0 16,-5-7 0-16,-5 1 0 16,-2-1 0-16,-3-2 0 15,-2-3 0-15,2-2 0 0,2 0 0 16,-2-2 0-16,10-3 0 16,1-2 0-16,4 2 0 0,8-1 0 15,0 5 0-15,12 1 0 16,-11-6 0-16,11 6 0 15,0 0 0-15,0 0 0 16,0 0 0-16,0 0 0 16,0 3 0-16,0-3 0 0,8 10-89 15,1-1-1-15</inkml:trace>
  <inkml:trace contextRef="#ctx0" brushRef="#br1" timeOffset="1.32559E13">3652 13641 383 0,'0'0'5'15,"0"0"3"-15,0 0 2 16,-2-12 2-16,2 12 1 16,0 0 1-16,-5-12-1 15,5 12 0-15,0 0-3 0,0 0-4 16,-6 17-2-16,6-1-1 16,0 6-2-16,0 3 0 15,0 1 1-15,0 1-1 16,3 3 1-16,0-5-1 15,2 0 0-15,-3-4 0 0,3-4-1 16,-2-7 1-16,-1 2 1 16,-2-12 2-16,2 10-4 15,-2-10 0-15,0 0 0 0,-2-10 0 16,-3-2 0-16,3-9 0 16,-3 1 0-16,3-7 0 15,-1 0 0-15,3 0 0 16,0-3 0-16,3 5 0 0,1-1 0 15,4 6 0-15,-1 2 0 16,6 0 0-16,-1 8 0 16,6 1 0-16,-4 4 0 15,4 5 0-15,1 0 0 16,4 7 0-16,-3 8 0 0,-1 2 0 16,-1 6 0-16,0 2 0 15,-6 4 0-15,0 1 0 16,-1-3 0-16,-4 1 0 15,0-2 0-15,-2-1 0 0,1-1 0 16,-4-8 0-16,3-3 0 16,-5 1 0-16,5-6 0 15,-5-8 0-15,2 12 0 16,-2-12 0-16,0 0-10 0,12 0-25 16,3 0-51-16,-5-8-2 15</inkml:trace>
  <inkml:trace contextRef="#ctx0" brushRef="#br1" timeOffset="1.32559E13">4159 13694 389 0,'0'0'4'16,"0"0"4"-16,0 0 1 0,0 0 2 16,0 0 0-16,10-5 1 15,-10 5 0-15,17-7 0 16,-1 4-4-16,-2-4-4 16,1 5-3-16,2-4-7 15,6 6-18-15,-5 0-58 0,-4 0-2 16</inkml:trace>
  <inkml:trace contextRef="#ctx0" brushRef="#br1" timeOffset="1.32559E13">4146 13830 384 0,'0'0'6'0,"0"0"2"0,0 0 3 15,0 0 3-15,6 10 2 16,-6-10 1-16,15 2 0 0,-3-2 2 15,6 0-6-15,3 0-7 16,4-2-6-16,5-1 0 16,0 0 0-16,0 2 0 0,-3-2 0 15,-4 0 0-15,-4 3 0 16,-3 0 0-16,-7 0 0 16,-9 0 0-16,11 0 0 15,-11 0 0-15,0 0 0 16,0 0 0-16,0 0 0 15,0 0 0-15,0 0 0 0,0 0 0 16,-8 3 0-16,8-3 0 16,-12 0 0-16,12 0 0 15,-18 4-7-15,8 2-83 16,10-6-1-16</inkml:trace>
  <inkml:trace contextRef="#ctx0" brushRef="#br1" timeOffset="1.32559E13">3230 15020 372 0,'0'0'6'0,"0"0"4"16,0 0 1-16,-8-11 2 0,8 11 2 15,-2-12 1-15,2 12 1 16,-6-18 0-16,6 6-5 15,6 2-4-15,4-2-1 0,3 0-2 16,3-1-3-16,5 3-2 16,0 4 0-16,7 2 0 15,-4 4 0-15,2 0 0 16,-3 5 0-16,-4 8 0 0,1 2 0 16,-6-1 0-16,-3 4 0 15,-6 4 0-15,-3-1 0 16,-2 3 0-16,-9 1 0 0,-7-2 0 15,-6 3 0 1,-6 0 0-16,-2 0 0 0,-7-6 0 16,3 0 0-16,-1-6 0 15,5 2 0-15,5-7 0 16,5-1 0-16,3-6 0 16,17-2 0-16,-10 5 0 0,10-5 0 15,10 0 0-15,7 0 0 16,8-2 0-16,2-3 0 15,7 2 0-15,5-2 0 16,2 4 0-16,2-5 0 16,-5 4 0-16,-4-1 0 0,-1 0 0 15,-3 3 0-15,-6 0 0 16,-5-2 0-16,0 2 0 16,-8 0 0-16,0 0 0 0,-11 0 0 15,10 0 0-15,-10 0 0 16,0 0 0-16,0 0 0 15,0 0 0-15,0 0 0 16,0 0 0-16,0 0 0 0,0 0-76 16,-7 0-15-16</inkml:trace>
  <inkml:trace contextRef="#ctx0" brushRef="#br1" timeOffset="1.32559E13">3772 14990 441 0,'0'0'4'0,"0"0"2"16,0 0 1-16,0 0 1 16,0 0 0-16,0 0 0 15,0 0 0-15,2 12 1 0,-2-2-5 16,0 7-1-16,3-2-1 15,-1 4-1-15,3 4 1 16,-4-1-2-16,5-1 0 0,-1-2 0 16,1-4 0-16,-3-3 0 15,1-3 0-15,-4-9 0 16,5 11 0-16,-5-11 0 16,0 0 0-16,4-8 0 15,-4-4 0-15,0-2 0 0,0-6 0 16,3-5 0-16,-3-3 0 15,2 1 0-15,0 3 0 16,2-1 0-16,1 4 0 16,0 5 0-16,1 0 0 15,4 7 0-15,3 6 0 16,2 3 0-16,-2 0 0 0,4 10 0 16,3 0 0-16,-2 7 0 15,1 3 0-15,-6 3 0 0,-1 4 0 16,-2-5 0-16,-2 2 0 15,-1 0 0-15,-2-4 0 16,-4-3 0-16,3-3 0 0,-2-5 0 16,1 2 0-16,-2-4 0 15,-1-7-20-15,0 0-66 16,0 10-3-16</inkml:trace>
  <inkml:trace contextRef="#ctx0" brushRef="#br1" timeOffset="1.32559E13">2922 14757 373 0,'0'0'2'16,"4"-10"2"-16,6 0 3 16,8-5 0-16,12 1 3 15,7-7 2-15,15-1 1 16,10 0 1-16,15 2-1 0,8 5-1 15,6 6-2-15,9 9 0 16,5 0-3 0,1 12-2-16,-3 7 0 0,-4 10-2 15,0 7 1-15,-7 3-4 16,-10 6 0-16,-4 5 0 0,-9 4 0 16,-12 6 0-16,-5 1 0 15,-14 6 0-15,-8 6 0 16,-13-2 0-16,-15 1 0 0,-4 0 0 15,-18-2 0-15,-10-7 0 16,-10-3 0-16,-9-5 0 16,-8-8 0-16,-10-3 0 15,-6-7 0-15,-12-2 0 0,-7-10 0 16,-9-5 0-16,-9-11 0 16,-14-6 0-16,-3-6 0 15,-4-17 0-15,2-7 0 16,6-9 0-16,7-12 0 15,6-7 0-15,11-4 0 16,17-8 0-16,8-4 0 0,19 1 0 16,9-2 0-16,17 3 0 15,12 2 0-15,17-1 0 16,11 5 0-16,22-2 0 16,17 8 0-16,15 0 0 0,14 5 0 15,16 5 0-15,9 8 0 16,10 3 0-16,8 9 0 0,2 13 0 15,-4 6 0-15,-2 8 0 16,-7 6 0-16,-14 8 0 16,-10 8 0-16,-18 3-11 15,-9-2-72-15,-18 11-5 0</inkml:trace>
  <inkml:trace contextRef="#ctx0" brushRef="#br1" timeOffset="1.32559E13">4445 15074 385 0,'0'0'4'16,"0"0"2"-16,0 0 1 15,0 0 3-15,0 0 3 16,0 0 1-16,20 2 2 16,2-4 1-16,13-6-2 0,10-4-2 15,15-5-2-15,9-3-11 16,11-7 0-16,4 2 0 15,-2-3 0-15,-2 1 0 16,-6 4 0-16,-12 4 0 0,-14 4 0 16,-11 5 0-16,-12 3 0 15,-7 4 0-15,-18 3 0 16,12-1 0-16,-12 1 0 16,0 0 0-16,0 0 0 0,0 0 0 15,-10 4 0-15,10-4 0 16,-13 12 0-16,11-2-38 15,-1 2-51-15,1-4-5 16</inkml:trace>
  <inkml:trace contextRef="#ctx0" brushRef="#br1" timeOffset="1.32559E13">5760 14568 441 0,'0'0'3'0,"0"0"2"16,0-13 1-16,0 13 1 15,-12-14 0-15,-1 7 0 16,-2-1 1-16,-5 3-1 0,-1 3-2 16,-5 2-2-16,2 7-2 15,1 6-1-15,4 2 1 0,3 1-1 16,4 7 0-16,10 0 0 15,2-1 0-15,9-1 0 16,7 2 1-16,8-3-1 16,6-2 1-16,2-1 0 15,5-3-1-15,1-1 0 0,-3-1 0 16,-3 1 0-16,-5-7 0 16,-5 8 0-16,-4-4 1 15,-12 0-1-15,-6 2 1 0,-1-2 0 16,-14 2 0-16,-10 3 0 15,-2-3 1-15,-8 2-2 16,-2-2 0-16,-6-3 0 16,5-4 0-16,2 1 0 15,4-6-7-15,9 0-5 0,1-8-12 16,10-16-54-16,12 10-9 16</inkml:trace>
  <inkml:trace contextRef="#ctx0" brushRef="#br1" timeOffset="1.32559E13">5996 14643 416 0,'0'0'3'0,"0"0"3"0,0 0 3 16,0 0 2-16,3 12 0 16,-1-5 0-16,-2 6 1 15,5-1-1-15,-3 6-2 16,4-1-3-16,1-2-4 15,3 2-3-15,-3-2-4 0,9 2-11 16,-7-3-29 0,7-5-40-16,-2 1-2 0</inkml:trace>
  <inkml:trace contextRef="#ctx0" brushRef="#br1" timeOffset="1.32559E13">6344 14650 428 0,'0'0'4'15,"0"0"2"-15,-5-10 2 0,5 10 1 16,-14-10 0-16,1 5 0 16,-4 0 1-16,-1 3 0 15,-1 2-4-15,-4 2-3 16,2 8 0-16,2 5-2 0,4 5 0 16,6-3-1-16,3 6 1 15,6-1-2-15,8-2 1 16,9-5 0-16,5-6 0 15,4-4 0-15,8-5-1 0,1-2 2 16,2-13-1-16,1-7 0 16,-6-7 1-16,-2-9-1 15,-9-4 0-15,-5-8 0 16,-9-9 0-16,-7-3 0 16,-4 0-1-16,-11-3 2 0,-8 8 0 15,-2 6 1-15,-2 9-2 16,2 9 0-16,0 16 0 15,1 14 0-15,4 10 0 0,8 22 0 16,3 8 0-16,9 12 0 16,3 9 0-16,10 5 0 15,6 4 0-15,8-4 0 16,7-5 0-16,5-5-3 16,2-14-11-16,5-12-38 0,1-2-33 15,-4-12-2-15</inkml:trace>
  <inkml:trace contextRef="#ctx0" brushRef="#br1" timeOffset="1.32559E13">6663 14616 394 0,'0'0'2'0,"0"0"0"16,-8 0 2-16,8 0 1 16,-10 9 0-16,10-9 1 15,-5 15 0-15,3-5 1 16,2-10 0-16,8 12-2 0,9-9-1 15,3-3 0-15,3 0 0 16,3-7 0-16,4-6-1 0,-5-2 0 16,-5 1 0-16,-3-3 0 15,-4-4-1-15,-11 4 0 16,-2 2 0-16,-2 5-1 16,-11 3-1-16,1 7 0 0,-1 0-1 15,1 5 0-15,0 7 0 16,1 0 1-16,4 3-1 15,7-1 1-15,0 3-1 16,9-8 2-16,12-2 0 16,1-4 0-16,11-3 0 15,1-5 0-15,6-9 0 0,0-4 0 16,0-2 1-16,-6 0 0 16,-4 0 0-16,-7 1 1 15,-11 1 0-15,-5 3 0 0,-7 5 0 16,-7 3-1-16,-5 7 0 15,-8 0-1-15,3 2-2 16,-3 10 1-16,1 0-1 0,5 6 0 16,5 0 1-16,2 2-1 15,7 2 1-15,9-2-1 16,6 3 1-16,5-7 0 16,-1 2 0-16,6-4 0 0,0 1 0 15,-7-3-1-15,-1-4 1 16,-4 2 0-16,-6 1 0 15,-7-11 0-15,-7 14 1 16,-11-9 0-16,-5 2 0 16,-4 1 0-16,-3-1 0 15,-3-2-1-15,2-2-3 0,5-1-11 16,2 1-40-16,11-8-30 16,13-10-3-16</inkml:trace>
  <inkml:trace contextRef="#ctx0" brushRef="#br1" timeOffset="1.32559E13">7409 14330 436 0,'0'0'4'0,"0"0"1"16,-11 15 3-16,-1 2 0 16,-1 1 1-16,-1 2 0 15,1 5 0-15,1 1 1 0,2 2-4 16,8-3-2-16,4-5-1 15,10-5-3 1,11-3 0-16,2-9 0 0,5-3 0 16,2-6 0-16,0-3 0 15,-4-11 0-15,-7 1 0 16,-5-10 0-16,-9 0 0 0,-7 4 0 16,-5-1 0-16,-13 2 0 15,-1 2 0-15,-9 7 0 16,1 5 0-16,2 6 0 0,0-1 0 15,8 5-22-15,-1 0-19 16,18 0-47-16,0 0-1 16</inkml:trace>
  <inkml:trace contextRef="#ctx0" brushRef="#br1" timeOffset="1.32559E13">7754 13975 458 0,'0'0'3'16,"0"0"1"-16,-7-6 1 15,7 6 0-15,-18 6 0 0,6 10 2 16,-1 7-2-16,6 11 1 16,-1 6-2-16,6 9-2 15,2 11 0-15,7-2-1 16,3 3-2-16,5-7-7 0,5 1-8 16,-5-14-32-16,-5-3-37 15,0-8-2-15</inkml:trace>
  <inkml:trace contextRef="#ctx0" brushRef="#br1" timeOffset="1.32559E13">7644 14391 455 0,'0'0'2'0,"0"0"0"15,0-18 1-15,5 7-1 16,8-4 0-16,10 1 1 16,2-1-3-16,14-4-9 15,3 4-70-15,8 0-2 0</inkml:trace>
  <inkml:trace contextRef="#ctx0" brushRef="#br1" timeOffset="1.32559E13">5486 15527 404 0,'0'0'6'0,"0"0"3"0,0-11 2 16,0 11-1-16,0 0 0 16,0 0 0-16,0 0 1 15,-4 24-1-15,4 3-5 0,4 10-3 16,4 5-2-16,5 5 0 15,1 5-1-15,2-2-1 16,-7-6-2-16,2-6-1 16,-4-4-2-16,-7-9-2 0,-7-5 1 15,-6-7 0-15,1-9 2 16,-6-4-1-16,4-12 3 16,0-11 2-16,7-9 2 15,7-9 1-15,5-9 1 16,11-7 1-16,3-8 0 0,8 3 1 15,5-2 0-15,-4 7 0 16,2 5 1-16,-8 12 0 16,-1 5 0-16,-9 11-1 15,-5 9-2-15,-7 15 1 16,0 0 0-16,2 19-1 0,-2 6-1 16,0 13-1-16,5 1 0 15,1 6 0-15,3 2 1 16,1 0 0-16,3-2-1 0,4-8-1 15,-2-8 1-15,0-6-1 16,-2-8 1-16,-1-6 1 16,-4-3-1-16,4-6 1 0,0-7 0 15,-2-6 0-15,0-5 1 16,2-1-2-16,-2-1 1 16,3 2-1-16,-6-1-2 15,0 6 0-15,-7 13 0 0,11-4 0 16,-11 4 0-1,5 12 0-15,-5 5 0 0,2 3 0 16,3-1 0-16,2 1 2 16,4-2-1-16,-2 0 1 15,7-9 1-15,1-4-1 16,3-5 1-16,-3-2 0 0,8-9 1 16,-3-1-1-16,1-5 1 15,-5-1-1-15,4-2 1 16,-8 5 0-16,-1 1-1 0,-3 4 0 15,-10 10-2-15,0 0 1 16,0 0-1-16,0 0 0 16,-8 15-1-16,4 0 0 15,1 2 0-15,3 0 1 0,0 4 0 16,10-7 1-16,2-1 0 16,8-4-2-16,3-4-2 15,4 0-6-15,1-5-22 0,-4-7-48 16,3-3-3-16</inkml:trace>
  <inkml:trace contextRef="#ctx0" brushRef="#br1" timeOffset="1.32559E13">5089 15693 429 0,'0'0'0'0,"0"0"1"16,5 0 0-16,11-7 1 16,15-1 0-16,11-7 1 15,18-10-1-15,20 3-1 16,12-10-15-16,9 0-62 0,19 0-2 16</inkml:trace>
  <inkml:trace contextRef="#ctx0" brushRef="#br1" timeOffset="1.32559E13">6486 15484 429 0,'0'0'1'0,"0"6"0"0,0 8 1 15,7 9 3-15,4 7-2 16,-2 7 1-16,9 7 0 16,-3 11 1-16,5 2-1 0,-6 0-1 15,4 1 1-15,-6 0-2 16,-1-8 0-16,-6 2-1 15,-5-10 1-15,0-7-1 16,-3-4 1-16,-7-7 0 16,0-7-1-16,-8-10 0 0,4-7 0 15,-7-10 0-15,5-10-1 16,-5-12 0-16,3-14 0 16,4-10 0-16,2-10 0 15,1-8 0-15,8 1 1 16,3 2-1-16,3 4 1 0,10 5 0 15,2 12 0-15,8 8 0 16,2 13-1-16,2 7 0 0,-1 9 0 16,8 6-1-16,-9 7 1 15,5 4-1-15,-10 14 0 16,-3 3-1-16,-10 7 0 16,-7 2-2-16,-7 7-2 0,-11-8-5 15,-2 4-5 1,-9-8-9-16,6-13-39 0,3 1-18 15</inkml:trace>
  <inkml:trace contextRef="#ctx0" brushRef="#br1" timeOffset="1.32559E13">6796 15473 370 0,'0'0'3'0,"0"0"1"16,0 0 3-16,0 7 0 15,0-7 1-15,-9 17 1 0,4-2 0 16,0 0 0-16,0 5-2 15,2 0-1-15,3-3-1 16,6-5 0-16,8-1-1 16,6-7-1-16,3-4 1 0,7-4-1 15,-5-7 1-15,4-3 0 16,-4-6 0-16,-5-2-1 16,-8-2 1-16,-9 0-2 15,-3 5 0-15,-13-4-2 16,-7 9-1-16,-2 1-4 0,-5 1-6 15,2 7-11 1,-2 5-20-16,6-8-32 0,9 5-12 16</inkml:trace>
  <inkml:trace contextRef="#ctx0" brushRef="#br1" timeOffset="1.32559E13">6947 15040 429 0,'0'0'5'0,"0"0"1"16,0 0 1-16,0 0 0 15,0 0 1-15,7 11 1 0,0 9 0 16,0 4 1-16,2 13-4 16,7 1-3-16,-2 10 1 15,5 3-1-15,-3 2-1 0,2-4-3 16,0-2-4-16,-1-10-7 16,-4-5-18-16,-8-9-54 15,14-9-3-15</inkml:trace>
  <inkml:trace contextRef="#ctx0" brushRef="#br1" timeOffset="1.32559E13">7309 15284 359 0,'0'0'3'0,"0"0"1"16,0 0 3-16,-5 10 1 15,0-2 2-15,3 4-1 0,-1 3 2 16,1 2 0-16,-1 0-3 15,1 3 0-15,2 0-4 16,7-3 0-16,3-4 0 0,2-2-2 16,8-5 0-16,-2-3 0 15,4-3 0-15,3-3 0 16,-3-2 0-16,1-4 0 16,-4-4 0-16,-4-4 0 0,-2 2 0 15,-3 0 0-15,-3-2 0 16,-4 4 1-16,-3 1-1 15,0 3-1-15,0 9 1 16,-7-11-2-16,7 11 0 16,-11 2 0-16,11-2 0 0,-2 16-1 15,2-4 1-15,2 1 0 16,6-1 0-16,4-1 0 16,-2 0 1-16,8-4 0 15,2-2 0-15,-1-2 0 0,-1-3-1 16,-4 0 0-16,4 0 0 15,-6-3-1-15,-1 0 1 16,-2 3-1-16,-9 0 1 16,10 23-1-16,-5-8 1 0,3 10 0 15,-3 4 0-15,3 9 0 16,2 4 0-16,-3 5 0 16,3 0 0-16,-8 4 0 0,-2 2 0 15,-5-7-1-15,-13 0 1 16,-3-4-1-16,-9-5 2 15,-8-8 0-15,-4-4-1 0,-8-12 1 16,-2-6-2 0,2-10 2-16,6-11-1 0,6-11-2 15,8-10-3-15,13-12-4 16,15-7-10-16,7-8-10 16,22-1-12-16,3 0-8 0,17 1-6 15,3-5 1-15,7 10 7 16,3 2 20-16,-3 8 24 15,-2 5 24-15,-6 5 17 16,-8 5 10-16,-13 2 4 0,-5 10-2 16,-16-2-5-16,-7 9-13 15,-7 6-15-15,-10 2-7 16,-3 5-5-16,-3 2-2 16,2 8-2-16,0 5-1 0,2 5 0 15,8-2-1-15,2 1 1 16,8 1-1-16,1-1 2 15,13-4-1-15,1 1 0 16,9-7 0-16,-3 7 0 16,5-4 1-16,-1 3-1 0,1 2 1 15,-2 2-1 1,0 9 0-16,-4-1 0 0,-4 7 0 16,2 2 1-16,-4 3-2 15,-3 3 1-15,-3 1 0 0,-7-1 0 16,0-3 0-16,-10-2 0 15,-10-2 0-15,-4-5 1 16,-6-5 0-16,-8-8 0 0,1-5 1 16,-5-7-1-16,-3-5 1 15,3-12-1-15,5-10 1 16,7-9-1-16,5-10-1 16,7-9 0-16,11-7-1 0,7-2-2 15,14-5 0-15,11 4-1 16,5 0-1-16,6 9 0 15,3 4 1-15,2 6 0 16,-3 9 1-16,-6 6 1 16,-4 3 1-16,-3 3 1 0,-5 5 2 15,-8 5-1-15,-3 0 0 16,-9 10 0-16,0 0 0 16,0 0-1-16,-9 0 0 15,5 6-1-15,-4 3 0 0,1 5 0 16,5 2 0-16,-2-1 0 15,4 0 1-15,4-3 0 16,3-2 0-16,5-3 0 0,6-4 1 16,-1-3-1-16,5-5 1 15,-1-7-1-15,-1-3 1 16,1-5 0-16,-3-3 0 16,-3 4 0-16,0-4 0 0,-5 4 0 15,-6 5-1-15,1 0-1 16,-5 14-1-16,5-10 1 15,-5 10-1-15,3 7-1 16,0 4 1-16,-1 7 0 16,3-6 1-16,0 7 1 0,0-4 0 15,2-1 0-15,4 0 0 16,-2-4 0-16,4 0 1 16,-1-8-1-16,-2 3 1 15,5 0-1-15,0-5 0 0,3 6-2 16,-3-5-4-16,4 7-10 15,-4 6-44-15,2-4-17 16</inkml:trace>
  <inkml:trace contextRef="#ctx0" brushRef="#br1" timeOffset="1.32559E13">19142 15245 216 0,'0'0'6'0,"0"0"3"15,0 0 4-15,0 0 3 16,-3 5 4-16,3-5-1 15,0 0 0-15,0 0 1 0,0 0-4 16,0 0-2-16,0 0-4 16,12 9-1-16,4-6-2 15,7 0 1-15,6-1-1 16,13 0 1-16,8 1-1 0,12-3-1 16,10 3 0-16,8-3-1 15,12 0-1-15,7 0-1 16,13 0 0-16,8 0 0 15,6 0 0-15,3-3-1 16,16 0-1-16,4 1 1 0,3 0-1 16,7-4 1-16,2 2-1 15,6-1 1-15,0 0 0 16,9 0-1-16,-4-2 1 16,1 2 0-16,3-3 0 0,-1 3-1 15,-3 0 0-15,-6-3 1 16,-5 6-1-16,-1 0 0 15,-11-1 1-15,-8 3-1 16,-12 0 0-16,-6 0 1 16,-17 0 0-16,-9 5 0 15,-17-3-1-15,-13 0 0 0,-15 4 0 16,-15-4 1-16,-12 1-1 16,-5 0 1-16,-10-3 0 15,-10 0 0-15,0 0 0 0,0 0 2 16,0 0-4-16,0 0 0 15,0 0 0-15,0 0 0 16,0 0 0-16,0 0 0 0,0 0 0 16,0 0-8-16,0 0-15 15,0 12-60-15,0-12-5 16</inkml:trace>
  <inkml:trace contextRef="#ctx0" brushRef="#br1" timeOffset="1.32559E13">9852 15961 283 0,'0'0'4'0,"0"0"1"16,0 0-2-16,0 0 0 0,0 5 1 15,0-5 2-15,0 10 2 16,0-10 3-16,23 14-2 16,-9-4 2-16,13-2 2 15,8 1 2-15,10-6-1 16,13 2-1-16,8-5-1 0,9 0-2 15,14 0-1-15,3 0-1 16,13 0-1-16,10 0-1 16,-2 2 0-16,7 0-2 15,4 1 0-15,3 0-1 16,0-3-1-16,1 0 0 16,-3-3 0-16,0 0 0 0,-11-1 0 15,3 2 0-15,-16-4 0 16,-4 4 0-16,-7-1 0 0,-12 1 0 15,-14 2 0-15,-11 0 0 16,-14 0 0-16,-12 0 1 16,-7 0 1-16,-10 0 0 15,-10 0-1-15,0 0-3 0,0 0 0 16,0 0 0-16,0 0 0 16,0 0 0-16,-6 0 0 15,6 0 0-15,-14 2 0 16,-3 6-30-16,-1 4-55 15,-7-1-4-15</inkml:trace>
  <inkml:trace contextRef="#ctx0" brushRef="#br1" timeOffset="1.32559E13">3393 13578 249 0,'0'0'2'0,"0"0"1"16,0-15 1-16,0 0 3 16,5-3 3-16,8-2 4 15,6-4 3-15,6-6 1 16,13-2 0-16,9-5-1 0,17 0 2 16,14 4-2-16,9-1-4 15,10 2-3-15,9-1-1 16,7 8-1-16,6 3-1 15,0 5-1-15,1 7 0 0,2 5 0 16,-3 5 0-16,0 5-1 16,-2 10-1-16,-3 7 0 15,-4 5-2-15,-6 8 0 0,-11 5-1 16,-3 2 0-16,-9 8-1 16,-15-1 0-16,-8 3 1 15,-15 5 0-15,-11 3 1 16,-15-1 0-16,-17 3 1 0,-10 3-1 15,-15-7 1-15,-12 5 1 16,-13-2-3-16,-10-4 1 16,-7-4-1-16,-11-4 0 15,-5-3-1-15,-11-3 0 16,-11-3 0-16,-12-5 0 16,-10-8 0-16,-7-3 1 0,-10-6-1 15,-5-6 2-15,-5-7-2 16,-3-5 0-16,1-11 0 15,0-8 0-15,6-8 0 0,8-5 0 16,0-8 0-16,13-4 0 16,12-6 0-16,13-6 0 15,17-5 0-15,14-5 0 16,24-8 0-16,24-6 0 0,25-9-2 16,34-13 0-16,44 1 1 15,35-8 1-15,52 0 0 16,42 2-1-16,83 8-2 15,4 2-19-15,37 13-60 0,23 13-3 16</inkml:trace>
  <inkml:trace contextRef="#ctx0" brushRef="#br1" timeOffset="1.32559E13">7816 13240 252 0,'0'0'10'0,"0"0"5"0,2-12 4 15,-2 12 2-15,3-15 3 16,-3 6 1-16,0 1 4 15,0-5-1-15,0 13-8 16,0-12-5-16,0 12-4 16,0 0-3-16,-5 10-2 0,-5 10-1 15,-3 7-3-15,1 11-1 16,-3 4-1-16,3 5 0 16,7 4 0-16,0-1 1 15,5-1-1-15,5-8 1 16,10-7 0-16,5-7 0 15,5-5 1-15,2-10-1 0,3-9 1 16,0-3 0-16,0-7 1 16,-5-5-1-16,-1-11 0 15,-4 4 0-15,-10-6-2 16,-8 0 0-16,-4 2 0 16,-13 4 0-16,-7 2 0 15,-8 7 0-15,-2 5 0 16,-3 5 0-16,-2 5 0 0,3 5 0 15,4 5 0-15,7 1 0 16,5 7 0-16,6-5-8 0,12 4-11 16,7 5-43-16,13-15-26 15,10-7-3-15</inkml:trace>
  <inkml:trace contextRef="#ctx0" brushRef="#br1" timeOffset="1.32559E13">7416 13058 317 0,'0'0'6'16,"2"-11"2"-16,1 2 1 15,2-1 3-15,2-6 2 0,8-3 3 16,7-3-1-16,16-6 2 16,9 4-4-16,17 1-2 15,14 1-2-15,11 7-2 16,10 6-2-16,4 9 0 0,3 4-1 16,-9 14-2-16,-3 8-2 15,-11 12 1-15,-14 9-2 16,-13 3 1-16,-9 6 0 0,-15 5-1 15,-13 2 0 1,-11 4 0-16,-8-4 1 0,-17 0-1 16,-13-1 1-16,-12-5 0 15,-15-4 1-15,-10-2-1 0,-13-8 0 16,-7-4 1-16,-10-7-1 16,-14-4 0-16,-4-8 0 15,-7-6-1-15,-2-9 1 16,9-5-1-16,6-12 1 0,9-10-1 15,16-13-1-15,14-12 1 16,20-7 0-16,30-15 0 16,18-11 0-16,17-2 0 15,25-5 0-15,22 1 1 16,20 0-1-16,20 3 2 0,12 12-2 16,6 6 0-1,4 15-5-15,-2 14-8 0,-13 6-18 16,-17 19-53-16,-10 16 0 15</inkml:trace>
  <inkml:trace contextRef="#ctx0" brushRef="#br1" timeOffset="1.32559E13">6255 13709 393 0,'0'0'4'0,"0"-10"0"15,0 10 2-15,0-17 2 16,5 5 1-16,2-1 0 0,3-3 0 16,3 0 0-16,4 3-2 15,3 1-2-15,3 7-2 16,1 3-1-16,-3 2-1 16,5 9 0-16,-3 6 0 0,-6 8 1 15,-4 1-1-15,-8 6 1 16,-5 5 1-16,-5 2-1 15,-8 0 1-15,-6 0-1 16,-4-2 1-16,-2-1-1 0,2-6 0 16,2-4-1-16,0-6 1 15,6-3-1-15,8-5 0 16,7-10-1-16,0 0 1 16,0 0 0-16,18-10-1 0,4-5 1 15,2 0-1-15,6-8-2 16,8 4-3-16,-1-6-5 15,3 0-8-15,-6 0-12 0,1 3-18 16,-7 2-17-16,-8-2-3 16,0 3 5-16,-13-2 18 15,3 7 20-15,-10-1 21 16,0 2 22 0,-4 3 24-16,1 1 19 0,3 9-1 0,-8-10-7 15,8 10-15 1,0 0-14-16,-10 0-9 0,10 0-6 15,0 17-4-15,0-7-2 16,0 5 0-16,6 1-1 16,-2 0 0-16,-1-1 0 0,2 0-1 15,-2-5 1-15,3 0-1 16,-6-10 2-16,4 9 1 16,-4-9 0-16,0 0 0 0,0 0 1 15,4-7-1-15,-4-5 0 16,3-3-1-16,-3-2-1 15,4-4-2-15,-1 2 0 16,2-1-2-16,2 2 1 0,4 6-2 16,-2 3 1-16,1 0 0 15,5 9 1-15,0 4-1 16,0 3 1-16,0 3 1 16,0 5 0-16,-1 0 0 0,2-1 0 15,1 4-3-15,-2-6-4 16,0 3-10-16,-5-3-27 15,7-4-38-15,0-5-3 16</inkml:trace>
  <inkml:trace contextRef="#ctx0" brushRef="#br1" timeOffset="1.32559E13">7042 13518 404 0,'0'0'6'15,"0"0"4"-15,0 0 1 16,0 0 1-16,0 0 2 0,0 0-1 16,0 0 1-16,0 0 0 15,0 0-5-15,18 0-5 16,2-5-4-16,8 0 0 16,4-5 0-16,5 3-14 15,-2-5-19-15,-12 9-53 16,6 3-2-16</inkml:trace>
  <inkml:trace contextRef="#ctx0" brushRef="#br1" timeOffset="1.32559E13">7051 13709 424 0,'0'0'5'0,"0"0"4"16,0 0-1-16,0 0 3 16,0 0 2-16,12 0 0 15,5-5 0-15,9-5 2 16,8-2-15-16,13-6 0 0,8-5 0 15,14 4-22-15,6-6-64 16,-2-1-4-16</inkml:trace>
  <inkml:trace contextRef="#ctx0" brushRef="#br0" timeOffset="1.32559E13">1532 6421 158 0,'0'0'9'0,"0"0"6"0,-3-15 6 16,3 15 5-16,-2-17 2 15,-1 7 3-15,-1 1 0 0,0-5 0 16,4 14-7-16,-2-10-6 16,2 10-6-16,0 0-4 15,-3 6-4-15,3 8-1 0,0 4-2 16,0 9 1-16,0 3 2 16,0 9 0-16,0 6 2 15,0 4-1-15,0 3 1 0,0 3 0 16,0 2 0-16,0 0-1 15,5-3 0-15,-1 1-1 16,-2-1-1-16,0-1-1 16,1-2 0-16,-1 2 1 0,-2-2 0 15,0 4-1-15,0-3 0 16,-2 3 0-16,2 2 1 16,-7 0-1-16,3 0 0 15,-1-3-1-15,0 3 1 0,1-3-1 16,-2 2 1-1,5-5-1-15,-4 2 1 0,1-7 1 16,0-2-3-16,4 3 0 16,-6-5 0-16,6 1 0 15,0-1 0-15,-2-2 0 16,2 2 0-16,-2-4 0 0,2 3 0 16,-2 1 0-16,-2-2 0 15,3-3 0-15,-2 2 0 16,1-2 0-16,-1 1 0 0,0-4 0 15,3 1 0-15,-2-2 0 16,2 1 0-16,-3-3 0 16,0 2 0-16,2 0 0 0,-2-4 0 15,1 4 0-15,-3 1 0 16,0-2 0-16,-1 1 0 16,4 1 0-16,-1-1 0 0,-1-1 0 15,1-2 0 1,1 1 0-16,2 0 0 0,-4-4 0 15,3 3 0-15,-1-3 0 16,2 3 0-16,-3-5 0 16,3 4 0-16,-2 0 0 15,2-1 0-15,0 2 0 16,-4-1 0-16,4-1 0 0,0-4 0 16,0 1 0-16,0 0 0 15,0-3 0-15,0-2 0 16,0 0 0-16,0-5 0 0,0 2 0 15,0-4 0-15,0-1 0 16,0-3 0-16,0-9 0 16,0 12 0-16,0-12 0 0,0 0 0 15,0 0 0-15,0 0 0 16,0 0 0-16,-2-9 0 16,2-9 0-16,0-1 0 0,0-9 0 15,0-3 0-15,0-9 0 16,0-2 0-16,0-8 0 15,2-4 0-15,2-6 0 16,1-5 0-16,2-3 0 16,2-5 0-16,-1-3 0 0,1-6 0 15,0 1 0-15,0 1 0 16,2-2 0-16,-6 4 0 16,1-2 0-16,2 3 0 15,-2 5 0-15,-1-2 0 16,-4 5 0-16,5 2 0 0,-4 2 0 15,0 3 0-15,-2 5 0 16,0 0 0-16,0 0 0 16,0 5 0-16,0-2 0 0,0 2 0 15,0 0 0-15,-2 2 0 16,0 1 0-16,-4 2 0 16,5 0 0-16,-2 0 0 15,1 5 0-15,-4-1 0 16,6 1 0-16,-2-2 0 0,2-1 0 15,0 1 0 1,0-4 0-16,0 4 0 0,0-4 0 16,0 5 0-16,0-2 0 15,0 2 0-15,2 4 0 0,-2-4 0 16,0 7 0-16,0-1 0 16,0 3 0-16,-2 1 0 0,2 0 0 15,-3 1 0-15,0 0 0 16,3 0 0-16,0 4 0 15,0 1 0-15,0 3 0 16,0 4 0-16,0 2 0 16,0 3 0-16,0 5 0 0,0 10 0 15,0-10 0-15,0 10 0 16,0 0 0-16,0 0 0 16,-2 8 0-16,2 6 0 15,0 2 0-15,0 9-14 0,8 1-73 16,2-6-2-16</inkml:trace>
  <inkml:trace contextRef="#ctx0" brushRef="#br0" timeOffset="1.32559E13">6762 6266 285 0,'0'0'8'0,"0"0"5"16,0 0 2-16,0 0 2 0,-3-12 2 15,3 12 1-15,0 0 1 16,0 0-1-16,0 0-6 16,-9 16-5-16,6 6-1 0,1 10-2 15,-4 8-1-15,6 5 0 16,-5 8-1-16,5 7 1 16,0 2-1-16,0 3 0 0,2-3 0 15,1 5 0-15,-3 0-1 16,4-1 0-16,-2 4-1 15,-2-1 2-15,0-2-1 16,0-1-1-16,0-1 0 16,-6-6 0-16,6 1-2 15,-3 0 0-15,1-4 0 0,0 0 0 16,2 2 0-16,-2 2 0 16,-1 3 0-16,1-5 0 15,-1 2 0-15,1-1 0 16,-3 1 0-16,3-2 0 0,-7 0 0 15,7-3 0-15,-5-1 0 16,4 0 0-16,-2 1 0 0,1-2 0 16,-3-2 0-16,7-2 0 15,-1-4 0-15,-2 0 0 16,3-3 0-16,0 0 0 16,0-2 0-16,0 2 0 15,0-3 0-15,0 4 0 0,3-1 0 16,-2 0 0-16,-1 2 0 15,4-2 0-15,-1 3 0 16,-3-3 0-16,0 1 0 16,0-7 0-16,0-1 0 15,0 2 0-15,0-5 0 0,0 6 0 16,0-11 0-16,0 3 0 16,0 2 0-16,0-5 0 15,0-2 0-15,0 2 0 16,0-2 0-16,0-1 0 0,0 2 0 15,0-2 0-15,0 3 0 16,0-2 0-16,0 3 0 16,0-4 0-16,0 1 0 0,0-3 0 15,0 1 0-15,0-6 0 16,0-2 0-16,2-1 0 16,-2-4 0-16,2 1 0 0,-2-11 0 15,0 12 0-15,0-12 0 16,3 9 0-1,-3-9 0-15,0 0 0 0,0 0 0 16,0 0 0-16,0 0 0 16,0 0 0-16,0 0 0 15,0 0 0-15,0 0 0 0,5-12 0 16,-5 3 0-16,0-9 0 16,1-1 0-16,3-6 0 15,0-8 0-15,-2-1 0 0,7-6 0 16,-4-5 0-16,2-2 0 15,-2-3 0-15,2 2 0 16,4-2 0-16,-4-4 0 16,-2 1 0-16,-1-4 0 0,5-2 0 15,-4-6 0-15,-3-4 0 16,3-1 0-16,2-4 0 16,-2-2 0-16,3 4 0 0,-3 0 0 15,2 6 0-15,-2 1 0 16,0 5 0-16,-2 3 0 15,2 3 0-15,-3-1 0 16,1 0 0-16,-1 1 0 16,0-8 0-16,3 1 0 15,0 1 0-15,3 0 0 0,0 1 0 16,-4 2 0-16,4 2 0 16,-5 6 0-16,1 7 0 15,-1 0 0-15,-3 2 0 0,0 5 0 16,0-2 0-16,-3 2 0 15,3-1 0-15,-4-7 0 16,4-2 0-16,0 6 0 0,4-6 0 16,2 3 0-16,-4 1 0 15,5-2 0-15,-2 2 0 16,0 0 0-16,-5 2 0 16,1-2 0-16,-1 2 0 0,0-5 0 15,0 2 0 1,-1-3 0-16,-4-2 0 0,3 3 0 15,-3-1 0-15,0 0 0 16,3 6 0-16,-4-1 0 16,2 3 0-16,1 2 0 15,-2 5 0-15,0 1 0 0,-2 2 0 16,2 3 0-16,-1 0 0 16,-1 4 0-16,4 3 0 15,-1 0 0-15,1 7 0 0,1 0 0 16,2 10 0-16,0-11 0 15,0 11 0-15,0 0 0 16,0 0 0-16,0 0 0 0,-3 9 0 16,3 3 0-16,0 10 0 15,0 10 0-15,0 6 0 16,0 11 0-16,-2 8 0 16,2 8 0-16,0 1 0 15,0 11 0-15,0 3 0 0,2 4 0 16,-2 2 0-16,3-1 0 15,-3-1 0-15,0-1 0 16,0 0 0-16,-5 1 0 16,-1-2 0-16,1 0 0 15,-2-4 0-15,0 5 0 0,-4-1 0 16,2 2 0-16,-1-3 0 16,-1 4 0-16,2-6 0 15,-3 0 0-15,3-5 0 0,3 3 0 16,-2-7 0-16,1-1 0 15,5-5 0-15,-5-1 0 16,3-7 0-16,2 1 0 0,-2-3 0 16,3-1 0-16,1-4 0 15,-3 3 0-15,1-5 0 16,2 1 0-16,0-2 0 16,-3-3 0-16,1-4 0 0,2-4 0 15,-2-5 0-15,-1 0 0 16,-1-3 0-16,4-7 0 15,-1-1 0-15,-2-3 0 16,1-2 0-16,-2-2 0 16,3 3 0-16,1-7 0 15,0 1 0-15,0-9 0 0,-2 11 0 16,2-11 0-16,-5 10 0 16,5-10 0-16,0 0 0 15,0 0 0-15,0 0 0 0,0 0 0 16,0 10 0-16,0-10 0 15,0 0 0-15,0 0 0 16,0 0 0-16,-3 7 0 0,3-7 0 16,0 0 0-16,-4 10 0 15,4-10 0-15,0 0-33 16,0 0-53-16,0 0-4 0</inkml:trace>
  <inkml:trace contextRef="#ctx0" brushRef="#br0" timeOffset="1.32559E13">1601 6498 241 0,'0'0'4'0,"-2"-12"5"0,2 1 3 15,-5-2 4-15,2 4 2 16,-1-6 0-16,-1 2 4 16,-1 4-1-16,6 9-2 15,-12-7-4-15,10 14-5 0,-3 15-2 16,0 12-1-16,1 19-2 16,4 12-2-16,0 10 0 15,0 14 0-15,4 11 1 0,3 7-2 16,0-1 1-16,3 4-1 15,-4-2 0-15,1 2 1 16,-2-4-1-16,-3 3 1 0,1-5 1 16,-3 0-1-16,0-3 0 15,-3-2 0-15,-2-2 0 16,1-5 0-16,1-6-2 16,1-3 1-16,-2-5-1 15,2-6-1-15,0-5 1 0,-1-8-1 16,1-4 0-16,-3-3 0 15,-2-7 2-15,-2-4-1 16,0-3 0-16,2-3 0 16,-3-1-1-16,2-1 1 0,0-4-1 15,1-2-2-15,0 3-5 16,-1-7-8-16,6-6-34 16,-4 5-34-16,4-7-3 15</inkml:trace>
  <inkml:trace contextRef="#ctx0" brushRef="#br0" timeOffset="1.32559E13">12343 9902 63 0,'-3'6'2'15,"1"17"4"-15,0 14 3 16,-1 15-1-16,1 20-33 16,-1 29-13-16</inkml:trace>
  <inkml:trace contextRef="#ctx0" brushRef="#br2" timeOffset="1.32559E13">1599 7818 219 0,'0'0'8'0,"0"0"5"16,0 0 6-16,0 0 4 0,0 0 3 16,7-11 2-16,-7 11 1 15,0-12 4-15,0 3-8 16,0 9-4-16,0-18-6 16,0 18-2-16,-15-12-4 0,2 8-2 15,-1 4-1-15,-2 0-2 16,-3 1-1-16,1 4 0 15,-3 5-1-15,1 5 1 16,-1 0-1-16,2 2-2 16,-1 4 0-16,8-1 0 0,-4-1 0 15,7 3 0-15,1 3 0 16,3 0 0-16,2 2 0 16,3-2 0-16,5 2 0 0,3-4 0 15,7-1 0-15,0-3 0 16,4-5 0-16,7 0 0 15,1-7 0-15,5-7 0 16,0 0 0-16,6-7 0 0,-4-7 0 16,2-2 0-16,-1-4 0 15,-3-4 0-15,-7-2 0 16,-4-1 0-16,-1-3 0 16,-10 1 0-16,-4-4 0 0,-4 4 0 15,-4-3 0 1,-6 1 0-16,-7 2 0 0,-5 7 0 15,-3-1 0-15,0 4 0 16,-7 4 0-16,-3 5 0 16,0 7 0-16,-1 3 0 0,-4 3 0 15,4 10 0-15,-6 0 0 16,8 11 0-16,0-2 0 0,4 7 0 16,3 1 0-16,10 3 0 15,3-1 0-15,7 0 0 16,5 0 0-16,5 0 0 15,7-2 0-15,6-8 0 16,4 1 0-16,6-8 0 0,1-5 0 16,4-3 0-16,3-7 0 15,0 0 0-15,1-7 0 16,-3-3 0-16,-1-5 0 16,1-3 0-16,-9-2 0 0,-3-2 0 15,-6-2 0-15,-4-1 0 16,-10-3 0-16,-4 4 0 15,-7-3 0-15,-11 4 0 16,-3 2 0-16,-7 4 0 16,-5 10 0-16,-4 5 0 15,-4 2 0-15,3 8 0 0,-1 4 0 16,3 10 0-16,1 1 0 16,9-1 0-16,7 4 0 0,5 3 0 15,11-2 0-15,5-3 0 16,8 3 0-16,9-7 0 15,6 3 0-15,7-9 0 16,5-6 0-16,-3-6 0 0,7-2 0 16,-4-2 0-16,-3-8 0 15,0-5 0-15,-4-2 0 16,-6-3 0-16,-7-2 0 16,-4-3 0-16,-11 3 0 0,-3-1 0 15,-8 1 0-15,-5 5 0 16,-5 2 0-16,-6 5 0 15,0 8 0-15,-3 4 0 16,2 5 0-16,2 6 0 16,1 4 0-16,5 0 0 0,5 4 0 15,4-1 0-15,7 1 0 16,4-6 0-16,4 4 0 16,12-6 0-16,1 0 0 0,5-5 0 15,3-8 0-15,3 0 0 16,-1-3 0-16,1-7 0 15,-4-3 0-15,-2-2 0 16,-4-4 0-16,-7-3 0 0,-3 2 0 16,-8 1 0-16,-2-2 0 15,-5 6 0-15,-8 2 0 16,-5 6 0-16,-2 5 0 0,-3 4 0 16,3 8 0-16,-3 0 0 15,7 8 0-15,1-4 0 16,1 7 0-16,12-5 0 15,2 2 0-15,4-8 0 16,8 1 0-16,4 0 0 16,4-7 0-16,2-4 0 0,3 0 0 15,2-4 0-15,-4-7 0 16,2 0 0-16,-5-4 0 16,-5-2 0-16,-2 0 0 0,-9-4 0 15,-2 4 0-15,-5 2 0 16,-7 3 0-16,-8 7 0 15,-1 0 0-15,-4 10 0 16,0 2 0-16,-1 6 0 0,4 7 0 16,3-1 0-16,3 4 0 15,7-1 0-15,5 3 0 16,4 2-37-16,13-15-52 16,10-1-4-16</inkml:trace>
  <inkml:trace contextRef="#ctx0" brushRef="#br2" timeOffset="1.32559E13">6814 7957 204 0,'0'0'8'15,"0"0"7"-15,0 0 3 16,0 0 6-16,0 0 2 0,-9-12 2 16,9 12 1-16,0 0 3 15,-13-11-8-15,13 11-5 16,-15 0-5-16,4 0-3 15,0 8-2-15,-1 2-4 0,-4 2 0 16,4 3-2-16,-1 0-1 16,6 5 0-16,2-6 0 15,2 2 0-15,3-2-1 0,8-4 1 16,3-3 1-16,5-4-1 16,1-3 1-16,6 0 1 15,-1-7-1-15,1-3 1 16,-1-5 1-16,-5 1-3 0,-1-4-2 15,-6-2 0-15,-6 3 0 16,-4 0 0-16,0 2 0 16,-9-1 0-16,-4 6 0 15,-4 5 0-15,-3 2 0 16,-3 3 0-16,1 8 0 0,2 2 0 16,0 6 0-16,8 0 0 15,-2 2 0-15,10-3 0 16,4 2 0-16,2-2 0 15,9-5 0-15,4 0 0 0,5-5 0 16,5-5 0-16,2 0 0 16,0-5 0-16,0-3 0 15,-4-2 0-15,-1-3 0 0,-6-3 0 16,1 0 0-16,-10 2 0 16,-7-3 0-16,0-1 0 15,-10 6 0-15,-4 0 0 16,-2 6 0-16,-4 4 0 0,-5 2 0 15,1 5 0-15,-3 7 0 16,4 1 0-16,3 2 0 16,1 2 0-16,6-4 0 15,3 1 0-15,5-2 0 16,5-1 0-16,10-7 0 16,-1 4 0-16,9-8 0 0,5 0 0 15,1-3 0-15,-2-5 0 16,1 1 0-16,-3-5 0 15,-3-1 0-15,-1 2 0 0,-9-4 0 16,-2 3 0-16,-5-1 0 16,0-2 0-16,-8 2 0 15,1 1 0-15,-6 5 0 16,1-3 0-16,-3 5 0 0,3 3 0 16,-6 2 0-16,3 0 0 15,0 4 0-15,3 3 0 16,-1 4 0-16,3 1 0 15,-2 3 0-15,4 0 0 16,3 2 0-16,3 1 0 16,2-4 0-16,0-1 0 0,2 1 0 15,3-4 0-15,6 0 0 16,-2-5 0-16,7-5 0 0,-4 0 0 16,6 0 0-16,-6-1 0 15,3-5 0-15,-3-5 0 16,0-1 0-16,-4 0 0 0,0 2 0 15,-6-4 0-15,-2 4 0 16,0-2 0-16,-5-1 0 16,-2 5 0-16,-6 1 0 15,1 4 0-15,-8 3 0 16,-1 0 0-16,0 5 0 0,-2 5 0 16,1 3 0-16,5 2 0 15,-1 0 0-15,3 2 0 16,5 0 0-16,5-2 0 15,5-3 0-15,1 4 0 16,9-7 0-16,9-3 0 0,1-5 0 16,1-1 0-16,9-4 0 15,0-6 0-15,0-3 0 16,-2 1 0-16,-1-3 0 0,-9-5 0 16,-1 3 0-16,-9 0 0 15,-8 0 0-15,-7-1 0 16,-1 0 0-16,-10 6 0 0,-6 5 0 15,-1 1 0-15,-10 6 0 16,8 8 0-16,-6 7 0 16,6 2 0-16,2 9 0 15,5 1 0-15,3 0 0 16,12 0 0-16,5-4 0 0,5 1 0 16,12-7 0-16,4-3 0 15,10-3 0-15,1-4 0 16,8-7 0-16,-2-2 0 15,1-6 0-15,-2-6 0 16,-4-1 0-16,-6 0 0 0,-9-4 0 16,-4-4 0-16,-9 0 0 15,-5 1 0-15,-7 1 0 16,-10-2 0-16,-1 5 0 0,-4 1 0 16,-7 7 0-16,-1 5 0 15,2 5 0-15,1 10 0 16,0 4 0-16,2 4 0 0,2 5 0 15,9 2 0-15,3-2 0 16,11 5 0-16,2-7 0 16,14-2 0-16,3-6 0 15,8-6 0-15,3-2 0 0,6-5 0 16,1-8 0-16,-5-2 0 16,0-7 0-16,-4 0 0 15,-3-3 0-15,-11-2 0 16,-4-5 0-16,-10 0 0 15,-7-1 0-15,-12 1 0 16,-4 2 0-16,-10 5 0 0,-4 8 0 16,-5 9 0-16,-3 9 0 15,3 14 0-15,0 3 0 16,7 17 0-16,7-2 0 0,1 4-84 16,27 0-3-16</inkml:trace>
  <inkml:trace contextRef="#ctx0" brushRef="#br2" timeOffset="1.32559E13">4162 4863 193 0,'0'0'4'0,"0"0"4"16,0 0 6-16,0 0 0 15,0 0 4-15,0 0 0 16,-6-8 1-16,6 8 0 0,0 0-4 15,0 0-5-15,0 0-3 16,0 0-3-16,0 0-3 16,0 0 0-16,0 0 0 15,-2 8 0-15,2 1 1 16,0 6 0-16,0 0 2 0,0 5-1 16,0 3 1-16,0-1 2 15,0 5-2-15,0-3 1 16,0 4-1-16,0-1 1 0,0-2-1 15,2 5-1-15,1-5 1 16,0-1-1-16,2 3-1 16,-3-2 1-16,3 0 0 15,-2 0-1-15,-1-1 1 16,3-1-2-16,-3 4 2 16,4-2 1-16,-6-3-1 0,0 1 0 15,0 1 0-15,0 1 0 16,0-3 0-16,0 0 0 0,0 1-1 15,-3-1 0-15,3 3 1 16,0-3-1-16,0 1 0 16,-3 1 1-16,3 3 0 15,0-2-1-15,0 0 1 16,-2 0-1-16,2 2-1 0,0-5 1 16,-3 3-1-16,3 0 0 15,-2-3 0-15,2 0 0 16,0-2 0-16,0 3 0 15,0 0-1-15,0-2 1 0,0 1-1 16,0 1 0 0,2-3 1-16,-2 2-1 0,0 0 0 15,0 0 0-15,0-2 1 16,0-1-1-16,-2 5 1 0,0-5-1 16,-1 6 0-16,3-5 1 15,0 5-1-15,-2 0 0 16,2 1 1-16,0 2-1 0,0-1 0 15,0 0 1-15,0 3-1 16,0-6 0-16,0 5 1 16,-3 0-1-16,3-2 0 15,-2 1 0-15,0 1 1 0,-4-2-1 16,6 3 0-16,-3 0 0 16,1-1 0-16,2 3 0 15,-2 1 0-15,2-1 0 16,0 1 0-16,0 0 0 15,2 3-1-15,-2 0 2 16,2 2-1-16,-2 2 0 0,0-1 0 16,0 1 0-16,0 2 1 15,0-2 1-15,-2 2-1 16,-3-3-1-16,2-2 1 0,1 1 0 16,0 2 0-16,0-4-1 15,-1-1 0-15,1-3 0 16,2 1-1-16,0-1 1 0,0-3 0 15,0 2-1-15,0-4 1 16,0 3 0-16,0-1-1 16,0 1 1-16,0-3-1 0,0 5 1 15,-3-2 0-15,1 0 0 16,2-1 0-16,-4 1 0 16,2 0 1-16,2 0-1 15,-5 2 1-15,5-3 0 16,-3-1-1-16,3-1 1 0,-2 0 0 15,2-1-1-15,-2 0 1 16,0-1 0-16,2-1-1 16,0 1 1-16,0 3 0 15,0-1 0-15,0 0-1 16,0 4 1-16,0-4 0 16,0 2 0-16,0 1-1 0,-3-3 0 15,3 0 0-15,-2 0 0 16,2 3 0-16,-3-2-1 0,3-1 1 15,-2 0 0-15,2 0 0 16,0 0 0-16,-4 3 1 16,4-3-1-16,-2 4 0 0,2-4 1 15,-2 2-1-15,2 2 1 16,0-2-1-16,0 0 1 16,0 0-1-16,0 0 1 15,0 0-1-15,0-2 1 16,0 0-1-16,0 2 0 0,0-5 0 15,0 3 0-15,0 0 0 16,0 0-1-16,0-4 1 16,0 6 0-16,0-2 0 15,0 1 1-15,0-1-1 16,0 2 0-16,0 0 0 16,0-2 0-16,0 0 0 0,-3-1 0 15,3 0 0-15,-3-1 0 16,3-3 0-16,0 3 0 0,0-1 0 15,-1 2 0-15,1 0 0 16,0-1 0-16,0 4 0 16,0 2 1-16,0-7-1 15,0 3 0-15,0 1 0 0,0-6 1 16,0 0-1-16,0-2 0 16,0 0 0-16,0 2 0 15,0-2 0-15,0 3 0 0,0-4 0 16,0 6-1-16,0-3 1 15,0 1 0-15,0 1 0 16,0-1 0-16,0-4 0 16,0 1 0-16,-3 0-1 15,3-3 1-15,0 3 0 0,-2-3 0 16,2 1 0-16,0 2 0 16,-3 0 0-16,1-3 0 15,2 3 0-15,-2-1 0 16,-1 1 0-16,3 0 1 0,0-3 0 15,0-1 0-15,-4-2-1 16,4-2 1-16,0 1 0 16,0-1 0-16,0-1-1 0,0 3 0 15,0-1 0-15,0 2 0 16,0-3-1-16,0 2 1 16,0-1 0-16,0 2-1 15,0 0 1-15,0-3 0 0,4 3 0 16,-4-3-1-16,0 3 1 15,0-1 0-15,3 3 0 16,-3-5 0-16,2 2 0 16,-2-1 0-16,0 1 1 15,0 1-2-15,0-3 1 16,0 6 0-16,0-3 0 0,0 0 0 16,0 4 0-16,0-4 0 15,0 2 0-15,0-2 0 16,0-1 0-16,0 0 0 0,-2-2 0 15,2 1 0-15,0-1 0 16,-3 3 0-16,3-1 0 16,0 2 0-16,-4-2-1 0,4 4 2 15,0-3-1-15,-2-1 0 16,2 4 1-16,0-6-1 16,-2 3 1-16,2-3-1 15,0-1 1-15,0 1-1 16,0-2 0-16,0 2 0 15,0-3 1-15,0 2-1 0,0-11 0 16,0 15 0-16,0-15 0 16,0 12 0-16,0-12-2 15,0 0-2-15,0 11-7 16,0-11-10-16,0-8-62 0,0-5-4 16</inkml:trace>
  <inkml:trace contextRef="#ctx0" brushRef="#br2" timeOffset="1.32559E13">4137 7947 283 0,'0'0'7'0,"0"0"5"15,0 0 1-15,-11 0 5 16,11 0 0-16,-12-2 4 0,12 2 1 16,-12-3-1-16,12 3-6 15,-10 0-4-15,10 0-3 16,-6 10-2-16,6 2-2 0,0 3-2 15,0 5-1-15,3 2-1 16,4-2 1-16,2 3-1 16,0-6 0-16,3-5 1 0,4-7-1 15,-2-3 1-15,4-4 0 16,0-8 0-16,1 0 1 16,-6-10 0-16,-3 0 0 15,-3 0 1-15,-5-2-1 16,-2 3-1-16,-4 3 1 15,-6 2-1-15,-5 4 0 0,-5 5-2 16,0 5 0-16,2 2 0 16,-1 11 0-16,1 1 0 15,4 4 0-15,3 2 0 16,3-1 0-16,7-1 0 16,1-1 0-16,1-2 0 0,13-5 0 15,-4-7 0-15,10-1 0 16,-4-4 0-16,5-6 0 0,-2-4 0 15,1-5 0-15,-4 1 0 16,-7-1 0-16,-1-3 0 16,-6 3 0-16,-2 0 0 0,-5 5 0 15,-4 1 0-15,-7 5 0 16,-1 0 0-16,0 6 0 16,-1 0 0-16,1 10 0 15,-3 0 0-15,5 5 0 16,2 2 0-16,4-2 0 0,4 4 0 15,2-4 0-15,3-2 0 16,5 0 0 0,5-6 0-16,3-5 0 0,1-2 0 15,7-7 0-15,-5-6 0 16,5 1 0-16,-6-3 0 0,-3-2 0 16,-5 0 0-16,-2 1 0 15,-5 2 0-15,-7 4 0 16,-8 2 0-16,-5 3 0 0,0 3 0 15,-2 2 0-15,-3 6 0 16,3 6 0-16,1 0 0 16,0 8 0-16,4-1 0 0,9 5 0 15,3-3 0-15,5 4 0 16,0-8 0-16,10 0 0 16,3-8 0-16,6 2 0 15,1-11 0-15,5 0 0 0,-6-8 0 16,4-4 0-1,-3-5 0-15,-3 0 0 16,-2-6 0-16,-3 3 0 0,-7 1 0 16,-5-1 0-16,-2 2 0 15,-10-1 0-15,-4 6 0 16,0 3 0-16,-7 2 0 0,0 7 0 16,0 2 0-16,2 10 0 15,1 4 0-15,-3 8 0 16,11 0 0-16,2 2 0 0,5 0 0 15,5 3 0-15,2-6 0 16,11-2 0-16,3-8 0 16,10-2 0-16,-2-10 0 0,4-3 0 15,2-7 0-15,-2-9 0 16,2-1 0-16,-5-7 0 16,-6 2 0-16,-6-2 0 15,-6 0 0-15,-7 2 0 16,-2 0 0-16,-10 5 0 0,-6 2 0 15,-7 9 0-15,-3-1 0 16,-1 10 0-16,-4 5 0 16,3 7 0-16,3 10 0 15,0 7 0-15,7 0 0 16,7 3 0-16,6 2 0 0,7-1 0 16,7-8 0-16,9-2 0 15,6-5 0-15,8-10 0 16,2-6 0-16,3-4 0 0,0-8 0 15,2-7 0-15,-5-5 0 16,-2-1 0-16,-5-7 0 16,-7 2 0-16,-9 2 0 15,-9-1 0-15,-4 2 0 0,-18 0 0 16,-2 5 0-16,-10 6 0 16,-3 7 0-16,-9 7 0 15,4 14 0-15,1 8 0 0,3 15 0 16,10 6 0-16,9 8 0 15,6-6 0-15,19 2-83 16,13-12-5-16</inkml:trace>
  <inkml:trace contextRef="#ctx0" brushRef="#br2" timeOffset="1.32559E13">4192 4914 232 0,'0'0'6'16,"0"0"2"-16,0 0 4 15,-8-10 2-15,8 10 2 16,0 0 0-16,-10-9-2 0,10 9 1 16,0 0-5-16,0 0-4 15,0 0-3-15,-5 7-2 16,5-7-1-16,3 15 0 15,-3-15 1-15,7 15 2 16,-7-15 1-16,18 8 1 0,-6-8 2 16,-3-6-1-16,2-3 3 15,1 1-1-15,1-7 0 16,-3 0 0-16,-8-2-1 16,1 2-1-16,-3 3-2 15,-5 2 0-15,-11 5-1 0,2 5-1 16,-4 0-1-16,-4 8-1 15,2 4 0-15,2 0 0 0,6 5-1 16,3-2 1-16,0 3-2 16,7-6 2-16,4-2-1 15,9-2 1-15,4-8 0 16,5 0 0-16,2-6 0 16,2-6 0-16,1 0 0 0,-4-6 0 15,-1-2-1-15,-8 3 1 16,-5 0 0-16,-3 3 0 15,-4 3 0-15,-4 2 0 16,-5 1 0-16,-1 0-1 16,-1 6 1-16,2-1-2 0,-1 3 1 15,10 0-1-15,-13 10 0 16,11 6 1-16,-1-1-1 16,3 6 0-16,0 9 1 15,0 8 0-15,3 3 0 0,4 5 1 16,-1 12-3-16,1 5-4 15,3 5-9-15,-3 7-11 16,1 4-21-16,2 8-7 0,-7-6-23 16</inkml:trace>
  <inkml:trace contextRef="#ctx0" brushRef="#br2" timeOffset="1.32559E13">4264 8661 27 0,'0'12'3'0,"0"8"2"0,0 11-1 16,0 4 3-16,2 12 1 15,-2 4 1-15,3 15 10 16,-1 5 0-16,0-1 1 16,1-3-5-16,-3-3 3 15,0 2-2-15,0-3 0 0,0 2 1 16,-3-4-7-16,-1-4-1 15,-1 2 3-15,0 1 0 16,-2 2 1-16,1-3-1 16,-1 1 1-16,-1-1-1 15,4-1-2-15,-1 0-1 0,1 0-1 16,2-4-3-16,-3 1 0 16,3-3 0-16,2 3 0 15,0-4-1-15,0 2 0 0,0-4 1 16,-3-2-1-16,1 2 1 15,2-6 1-15,0 3-3 16,-2-8 0-16,-1 4-1 0,-2-5 0 16,5 1 1-16,-2-4-2 15,-1-7 0-15,0 3-1 16,1-2 0-16,-1-2 1 16,1-3-1-16,2-3 0 0,0 3 1 15,-2-4-1-15,2 1 1 16,0-5 0-16,0 1 0 15,0-3 0-15,0 0 2 16,0-1-1-16,-3-2 1 16,3 0 0-16,0 0 0 0,0-1 1 15,0-1 0-15,0-8-1 16,-2 12 1-16,2-12-1 16,0 0 0-16,0 10 0 15,0-10 0-15,0 0-1 0,0 0 1 16,0 0-3-16,-7-5 0 15,7 5-4-15,-6-14-3 16,3 6-5-16,1-4-9 16,0-6-23-16,4 2-34 0,-2-7-4 15</inkml:trace>
  <inkml:trace contextRef="#ctx0" brushRef="#br2" timeOffset="1.32559E13">4211 4793 161 0,'0'0'5'0,"0"-7"6"16,0-4 4-16,0 11 2 16,0-14 2-16,0 14-1 15,-2-15 1-15,2 15-1 0,0 0-4 16,0 0-5-16,-7 15-3 15,7 2-3-15,-3 14-2 16,1 3 0-16,-1 10 1 16,3 11 0-16,-2 9-2 15,2 8 1-15,0 3-2 16,0 14 3-16,2 5 0 0,6 3 0 16,-4 4 1-16,1 6 1 15,-5-7-1-15,0 8 0 0,0 1 1 16,0-5-2-16,-2 0-1 15,-8 0 0-15,3-8 0 16,-6 0-1-16,6 3 0 0,-3-7 0 16,2-5 0-16,0-2-1 15,2-3 2-15,-2-4-1 16,0-4 0-16,3-1 2 16,0 2 0-16,1-9 0 15,-1 3 0-15,2 0 0 0,1-5 0 16,-4 4-1-1,6-4 0-15,-2 0 1 0,2 1-2 16,0-1 0-16,0 1 1 16,4-2-1-16,0-2 2 15,1 3-1-15,-3-2 0 0,3-2 0 16,-1-3 0-16,2 2 1 16,-4-6-1-16,4 0-1 15,-4 3 1-15,1-2-1 0,2-3 1 16,-3-3-1-16,0 1 0 15,0 1 0-15,1-1 1 16,-3-2 0-16,0-3 1 0,0 1 1 16,0 0 0-16,0 2-1 15,-3 0 0-15,3-5 1 16,0-2-1-16,0 2 1 16,0-2-1-16,0-3-1 15,0 0 1-15,-2-2 0 0,2-3 0 16,0 5 0-16,0-2 0 15,0 2 0-15,-2 0 0 16,2 2 0-16,0-1 0 16,-2 4 0-16,2-2 1 15,0-1 0-15,-3 4-1 0,1-7 1 16,2 5-1-16,0-2 1 16,0-2-2-16,0 0 1 15,-3-2-2-15,3-3 1 0,0 2 0 16,0 4 0-16,0-2 0 15,-2 5-1-15,2-2 1 16,-4 1-1-16,2 2 2 16,0 0 0-16,-1 0-1 0,0 0 0 15,1-5 0-15,0-1 0 16,0 0 0-16,2 0 0 16,0-2-1-16,-3-2-1 0,3-3 1 15,0 1 0-15,-2 0 0 16,2-1-1-16,0-2 1 15,0 4 0-15,0-4-1 16,0 0 1-16,0-2 0 16,-3 3 0-16,3-4-1 15,0-2 1-15,0 1 0 0,-2 0 0 16,2-4 0-16,0 1 1 16,0-1-1-16,0-4 1 15,-4 1-1-15,4-4 1 16,0-2 0-16,0-10-1 0,0 14 1 15,0-14 0-15,0 0-2 16,0 0-1-16,0 0-7 0,0 0-14 16,0 18-52-16,0-18-6 15</inkml:trace>
  <inkml:trace contextRef="#ctx0" brushRef="#br2" timeOffset="1.32559E13">4144 7911 311 0,'0'0'5'15,"0"0"4"-15,0 0 1 16,0 0 2-16,-14-4 1 0,14 4 3 16,-14 0 0-16,5 0 1 15,2 0-5-15,7 0-3 16,-18 17 0-16,11 1-2 16,5 0-2-16,2 3-1 0,0-2 0 15,7 4-1-15,5-5 0 16,6-3 0-16,9-6-1 15,1-6 0-15,4-3 0 16,0-7-1-16,0-5 1 16,1-5 0-16,-6-4-1 0,-8-1 1 15,-2-3 0-15,-9 1-1 16,-8-2 1-16,-8 2 0 16,-5-1-1-16,-12 5 1 15,-5 0-1-15,-5 10 0 16,-1 2-1-16,-3 8 1 0,2 11-1 15,0 9 0-15,7 5 1 16,5 4 0-16,5 7-1 0,8 0 1 16,4-1 0-16,8-2 0 15,10-4 0-15,6-7 0 16,10-7-1-16,4-6 1 16,2-6-1-16,0-9 0 15,4-5 1-15,-4-7-1 0,-2-4-1 16,-7-3 2-16,-4-4-1 15,-12 2 0-15,-4 0 1 16,-8-1-1-16,-12 1 1 16,-8 5-1-16,-5 4 1 15,-5 8-1-15,-5 8 0 0,2 7 0 16,-1 9-1-16,5 14 1 16,6 6 1-16,6 8-1 15,6 3-1-15,14 2-10 16,8-10-72-16,20-7-1 0</inkml:trace>
  <inkml:trace contextRef="#ctx0" brushRef="#br2" timeOffset="1.32559E13">18963 3618 221 0,'0'0'8'0,"0"0"5"0,0 0 5 16,0 0 2-16,1-9 0 15,-1 9 2-15,0 0 1 0,6 5 3 16,-4 7-5-16,4 5-7 16,1 7-3-16,2 5-3 0,5 0 0 15,2 3-1-15,8-1-1 16,1-7 0-16,4-9-1 16,11-12 1-16,10-19 1 15,14-15 1-15,24-27 1 16,16-17 0-16,30-23-1 0,28-16-1 15,22-10-7-15,20 1 0 16,1 3 0 0,-5 7 0-16,-17 14 0 0,-21 17 0 15,-32 25 0-15,-29 19 0 16,-34 11 0-16,-24 15 0 16,-21 4 0-16,-22 8 0 0,0 0 0 15,0 0 0-15,-8 8 0 16,-5 0 0-16,1-1 0 15,-2 0 0-15,-1 3 0 0,0-3 0 16,5 3 0-16,0-2-24 16,10-8-62-16,-2 9-3 0</inkml:trace>
  <inkml:trace contextRef="#ctx0" brushRef="#br2" timeOffset="1.32559E13">1574 7682 293 0,'0'0'8'16,"0"0"3"-16,-8-15 4 15,8 15 0-15,-12-18 3 16,4 9 2-16,-4-2 1 0,-2 2 0 15,0 4-7-15,-6 5-4 16,-1 5-2-16,-4 12-3 16,0 10 0-16,-3 5-2 15,3 11-1-15,4 1 0 0,3 6 0 16,8 2 0-16,8-5 0 16,7 0 0-16,9-5 0 15,9-5-1-15,9-7 1 16,2-6 0-16,9-6 0 15,1-10-1-15,4-6 0 16,1-4 1-16,4-14-1 0,-3-6-1 16,-1-5 1-16,-1-5 0 15,-9-6-1-15,-4-1 1 16,-8-3 0-16,-6-3 0 0,-14-2 0 16,-7-2 0-16,-5 4 1 15,-15-2 0-15,-10 7 0 16,-7 4-1-16,-8 8 1 0,-7 13-2 15,-4 8 2-15,-5 9-2 16,-1 15 0-16,2 11 0 16,1 9 0-16,4 7-2 15,8 9 2-15,9-2 0 16,14 4 0-16,11-3-1 16,13-2-2-16,15-8-11 0,20-15-69 15,9 1-3-15</inkml:trace>
  <inkml:trace contextRef="#ctx0" brushRef="#br2" timeOffset="1.32559E13">4211 7775 323 0,'0'0'4'15,"0"0"3"-15,0 0 2 0,0 0 3 16,-9-2 2-16,9 2 1 16,-16 0 0-16,9 0 1 15,-5 8-4-15,-1 4-1 0,-4 10-3 16,-4 6-2-16,5 6 0 16,-2 6-1-16,2 4-1 15,5 3-1-15,6-2 0 16,5-3 0-16,5-9-1 15,13-4 0-15,9-11-1 16,5-8 0-16,8-10 0 0,4-6 0 16,1-11 0-16,1-7-1 15,0-4 1-15,-6-4 1 16,-3-8-1-16,-12 2 0 0,-12-2 1 16,-6-1-1-16,-14 4 1 15,-13 5 0-15,-13 6-1 16,-12 9 0-16,-6 10-1 15,-9 10 1-15,-7 18-1 0,1 8 1 16,6 10-1-16,7 3 1 16,10 5-1-16,18 0-1 15,18 0-9-15,14-12-28 16,29-9-46-16,23-6-1 0</inkml:trace>
  <inkml:trace contextRef="#ctx0" brushRef="#br2" timeOffset="1.32559E13">6730 7856 389 0,'0'0'4'0,"-10"0"1"16,10 0 2-16,-14 0 1 16,14 0 0-16,-14 9 1 0,5 1 0 15,-4 5 1-15,6-1-2 16,2 6-3-16,2 5 0 15,3 0-1-15,0 0 0 16,0-1-1-16,10-3 0 0,8-4-1 16,3-5 0-16,5-7 0 15,3-5-1-15,4-10 0 16,1-7 0-16,2-2 0 0,-1-10-1 16,-6 0 1-16,-5 0-1 15,-3-5 2-15,-8 0 0 16,-11 2-1-16,-4-3 1 15,-16 8 0-15,-11 5 1 0,-4 10 0 16,-12 7-1-16,0 7 0 16,0 16-2-16,3 6 0 15,10 13-24-15,20-2-59 16,1-5-4-16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34:04.34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1191 3006 281 0,'0'0'4'0,"0"0"1"0,0 0 2 15,0 0 1-15,0 0 2 16,8 0 3-16,1 0 2 16,7-1 1-16,9-2 0 15,7 1-1-15,10-4-1 0,8 1-1 16,4 1 0-16,1-4-2 16,11 1-1-16,2 0-3 15,3 2 1-15,2 0-2 16,2 2-1-16,7 1-1 15,2-3 0-15,14 2-1 0,2 1-1 16,11-2 0-16,9-2-1 16,4 0 0-16,5 4 0 15,5-2 0-15,-2 1 0 16,-1 3-1-16,-4 0 1 0,-1 0 0 16,-4 4 0-16,0-1 0 15,0-1 0-15,0 4-1 16,2-4 2-16,6 2-1 0,-1 0 0 15,2-2 0-15,2 1 0 16,7 2 0-16,0-5 1 16,-1 5-2-16,6-5 0 15,-3 2 0-15,2-2 0 16,-1 0 0-16,-2 0 0 0,3-2 0 16,-7-1 0-16,4-1 0 15,-5 1 0-15,1-5 0 16,-3 3 0-16,-2 1 0 15,-3-2 0-15,0 2 0 0,-3-2 0 16,-1 4 0-16,5-1 0 16,-3 3 0-16,-1-3 0 15,3 3 0-15,-3-2 0 16,3 0 0-16,0 2 0 0,-5 0 0 16,3 0 0-16,-8 0 0 15,5 2 0-15,-4 0 0 16,-1 6 0-16,-5-2 0 0,1-2 0 15,-1 2 0-15,-2-2 0 16,-2 0 0-16,1-4 0 16,-4 1 0-16,0-1 0 15,0 0 0-15,-1 0 0 16,-1 0 0-16,-3-1 0 16,-5 1 0-16,3-4 0 0,-3 0 0 15,-6 0 0-15,1 2 0 16,-4-5 0-16,-4 2 0 15,0-1 0-15,-4 2 0 0,-1-1 0 16,-4 0 0-16,0 0 0 16,-4 0 0-16,-1 5 0 15,3-5 0-15,-1 1 0 16,-1 1 0-16,0-1 0 0,0 1 0 16,-1-5 0-16,0 3 0 15,-3 1 0-15,-3-4 0 16,0-1 0-16,-4 0 0 0,0-1 0 15,-5 0 0-15,-2 3 0 16,-7-3 0-16,0-2 0 16,-7-3 0-16,3 2 0 15,-4-5 0-15,-3-1 0 16,-3-3 0-16,-2-5 0 16,-4-3 0-16,3 0 0 0,-8 1 0 15,2-5 0-15,-3 0 0 16,-1-2 0-16,-1 3 0 15,1-2 0-15,-3 3 0 0,-4 1 0 16,1-2 0-16,-6 1 0 16,0 0 0-16,-2-1 0 15,3 3 0-15,-8 1 0 0,0-1 0 16,0-3 0-16,0 4 0 16,-4-2 0-16,-5-1 0 15,2-1 0-15,-7 3 0 16,-2 1 0-16,-2 6 0 0,-3-2 0 15,-4 3 0-15,-5 5 0 16,-5 2 0-16,-3 2 0 16,-1-2 0-16,-3 0 0 15,-6 1 0-15,2-1 0 16,-5 1 0-16,24 6 0 16,-3-2 0-16,0 2 0 0,-7-2 0 15,-2 0 0-15,-7 0 0 16,2 0 0-16,-9 1-4 15,1-1 4-15,-7 0 0 0,-4 1-1 16,-4-2 2-16,-3-1-1 16,-4 3 0-16,-3-2 0 15,-5-2 0-15,-2 1 1 16,0 0-1-16,-3 0 1 16,-3-1-1-16,1 1 0 0,-1 2 0 15,-2-4 2-15,-3 5-2 16,-1-3 0-16,1 0 0 15,-5 2-2-15,0 0 2 16,2 0 0-16,-4 1 0 0,-5-2 0 16,2 4 0-16,-1-1 2 15,-2 4-2-15,0-4 0 16,-5 2 0-16,1-1-2 16,1 2 2-16,-6 3 0 15,0-5 0-15,0 1 0 0,0 4 0 16,-5-3 0-16,3 3 0 15,-3-3 0-15,-2-2 0 0,0 4 0 16,-3-2 0-16,1 1 0 16,-4 1 0-16,1-2 0 15,-1 2-1-15,-1-1 1 16,-1 1-1-16,0 1 0 0,-3-2 0 16,4 4 1-16,-3-2-1 15,2-3 0-15,-2 3 1 16,3-1 1-16,-3-5 0 15,9 3-1-15,-4 3 0 0,7-3 1 16,0 0-1-16,0-2 1 16,3 0-1-1,4-1 0-15,3 1 0 16,1-6 0-16,1 4 0 0,3-3 1 16,3-2-1-16,0 7 0 15,-1-5-1-15,3 0 2 0,1 2-2 16,-4-7 0-16,6 5 2 15,-9-6-3-15,11 7 1 16,-4 2 0-16,1-3 0 0,-2 4-1 16,1-2 2-16,0 5-1 15,7 0 1-15,-3 0 0 16,3 0-1-16,0 1 1 16,2 1 0-16,0 1 0 15,4 2 1-15,4 0-2 16,-6 2 2-16,6 2 0 0,0-1 0 15,4-3-2-15,-3 5 2 16,5 0 0-16,0 2-3 16,1 1 2-16,0-3-1 15,3 7 0-15,1-2 1 16,3 2 0-16,-1 4 0 16,3-1 0-16,1-3-1 0,-2 8 0 15,3-4 0-15,1 7 0 16,-3 3-2-16,3 3 2 15,3 0 0-15,-2 6-2 0,4-3 2 16,-2 5 0-16,22-11 2 16,-82 52 0-16,10 2 0 15,13-1 0-15,10 1-1 0,16-2 1 16,8 2-1-16,11-6 0 16,25-3-1-16,1 4 1 15,6 2 1-15,6 2 1 16,9 7 0-16,4 1 1 15,11 2 1-15,10 1 0 0,7-3-1 16,12 0-1-16,15-7 0 16,13 3-2-16,14-11 0 15,13-5 0-15,24-10 0 16,24-7 0-16,24-13 0 16,26-8 0-16,59-9-4 0,-2-15-10 15,34-5-68-15,29-3-2 16</inkml:trace>
  <inkml:trace contextRef="#ctx0" brushRef="#br0" timeOffset="3081.5818">14543 6889 273 0,'0'0'1'0,"-13"-23"2"16,0 3 3-16,-1-6 6 15,-5-2 2-15,-9-7 4 0,-2 1 2 16,-8-1 2-16,1 8 0 16,-5 9-2-16,-3 6-4 15,-3 12-4-15,-1 7-3 16,3 11-4-16,-7 5-1 0,3 9-2 16,1 2 0-16,4 6-1 15,3 4 0-15,5 5 1 16,4 1-1-16,3 7 1 15,8 3-1-15,9 5 1 16,3 3-1-16,7 7 0 0,3 0 0 16,6 4 0-16,9-3-1 15,2 1 1-15,13-8-2 0,5-9 0 16,8-5 0-16,6-16 1 16,3-9 0-16,12-10 0 15,3-15 0-15,9-7 0 16,2-10 1-16,7-12 1 0,-5-5-1 15,-1-6 1-15,1-10 0 16,-11-1 0-16,-7-9 0 16,-5-10-1-16,-13-4 0 15,-10-10 1-15,-11-3-1 16,-13-12 0-16,-10-3 0 16,-8-4 0-16,-17 2 0 0,-12 5 1 15,-6 7 1-15,-12 17-1 16,-7 14 0-16,-10 19 0 15,-5 19 0-15,-9 18-1 16,-1 24-1-16,-10 19-1 0,-3 16-3 16,3 15-4-16,3 6-7 15,16 0-55-15,11 9-13 16</inkml:trace>
  <inkml:trace contextRef="#ctx0" brushRef="#br0" timeOffset="4444.9683">6488 9587 380 0,'0'0'1'0,"-7"-3"-1"0,7 3-2 15,-10-3-1-15,10 3 0 16,-10-7 0-16,10 7 2 0,0-17 1 15,13 0 2-15,12-5 1 16,10-8 3-16,14-5 2 16,13-4 1-16,18-4 0 15,14 1-2-15,15 0-2 16,16 7-1-16,6 1-2 0,14 14 0 16,6 3 0-16,4 10-2 15,3 7 1-15,5 3 0 16,-4 15 0-16,-1 5 0 15,-6 11 0-15,-13 6 0 16,-7 7 1-16,-15 13 1 0,-13 1 1 16,-25 16 0-16,-11 8 1 15,-23 7 0-15,-21 4-1 16,-16 5 0-16,-18 3 0 16,-22 0-1-16,-22 1-2 0,-14-9 0 15,-22-7 0-15,-16-8-1 16,-18-6 0-16,-21-14 1 15,-14-5-2-15,-20-15 0 16,-7-8 1-16,-13-9-1 0,-10-11 1 16,-3-8 0-16,1-5 0 15,8-12 0-15,8-10 1 16,14-13-1-16,17-8 1 0,17-11 0 16,23-13-1-16,25-15 0 15,21-10 1-15,31-12 0 16,28-12-1-16,31-5 1 15,38-7-1-15,39-2 2 16,38 2-1-16,49 6-1 0,38 6-3 16,80 14-15-16,19 13-62 15,32 11-1-15</inkml:trace>
  <inkml:trace contextRef="#ctx0" brushRef="#br0" timeOffset="26956.759">8018 6670 284 0,'0'0'9'0,"0"0"5"16,0 0 3-16,0-9 3 15,0 9 2-15,0 0 3 0,-4-8-1 16,4 8 1-16,0 0-9 16,-12 0-4-16,12 0-3 15,-14 12-3-15,7 2-2 16,1-2-2-16,1 0-1 15,5-2 0-15,0 2-1 0,0-2 1 16,0-10 0-16,11 10 1 16,3-10 0-16,1 0 0 15,0-5 2-15,-1-2 0 0,4-5 0 16,-4-3-4-16,-3 0 0 16,-3 0 0-16,-4-3 0 15,-4 6 0-15,0-3 0 16,-9 5 0-16,-5 3 0 0,-2 7 0 15,-4 0 0-15,-1 5 0 16,2 2 0-16,-1 5 0 16,6 6 0-16,3-4 0 0,1 4 0 15,8-3 0-15,2-3 0 16,0 3 0-16,9-5 0 16,5 0 0-16,0-7 0 15,3-3 0-15,5 0 0 16,1-6 0-16,-3-1 0 0,0-5 0 15,-5-1 0-15,-3 1 0 16,-4-3 0-16,-5 1 0 16,-3 1 0-16,-3 2 0 15,-7 2 0-15,0 2 0 0,-2 2 0 16,-6 5 0-16,0 2 0 16,1 5 0-16,1 5 0 15,3-1 0-15,1 4 0 16,1-3 0-16,6 3 0 0,0-5 0 15,5 2 0-15,0-12 0 16,10 13 0-16,3-13 0 16,4 0 0-16,-2-5-5 15,4-5-2-15,2-2 2 0,-7 0 0 16,4-6 1-16,-8-2 2 16,0 5 1-16,-5-2 2 15,-5-1 0-15,-2 6 1 16,-9 3 1-16,1-2-1 15,-7 6 1-15,0 3 0 16,-6 2-1-16,-3 2 1 0,5 6-1 16,-1 5-1-16,-1 3 1 15,4 2-1-15,1 2-1 16,6-1 0-16,4 4 0 0,3-1 0 16,5-2-1-16,0 0 1 15,11-5 0-15,3-5 1 16,6-3 0-16,2-4-1 0,8-3 2 15,0-8-2-15,-3-4 0 16,3-2 0-16,-3-2 0 16,-6-4 0-16,-5 1 0 15,-5-4 0-15,-9 3 0 16,-2-2 0-16,-7 7 0 0,-6 0 0 16,-9 8 0-16,2 5 0 15,-7 2 0-15,-1 12 0 16,3 2 0-16,0 8 0 15,4 0 0-15,5 4 0 0,7-6 0 16,-1 2 0-16,9-5 0 16,2-7 0-16,13 0 0 15,1-6 0-15,5-4 0 16,0 0 0-16,8-6 0 0,-7-5 0 16,4-4 0-16,-7-2 0 15,-6 0 0-15,-4-3 0 16,-8 0 0-16,-3 2 0 0,-11 4 0 15,-7 4 0-15,-4 10 0 16,0 3 0-16,-3 9 0 16,3 8 0-16,-1-2-17 0,6 9-68 15,13-5-3-15</inkml:trace>
  <inkml:trace contextRef="#ctx0" brushRef="#br0" timeOffset="29444.8274">14078 7013 321 0,'0'0'7'0,"0"0"3"16,0 0 3-16,0 0 2 16,0 0 3-16,0 0-1 15,0 0 2-15,0 0 0 0,0 0-7 16,0 0-2-16,0 0-3 16,0 7-1-16,0-7-2 15,-3 18 0-15,3-9-1 16,0 3-1-16,3-1 1 15,4-2 1-15,4-3-1 0,-2-2 1 16,7-4 0-16,-2 0 2 16,4-10-6-16,-1-4 0 15,1-4 0-15,-2 2 0 0,0-9 0 16,-4 1 0-16,-4 3 0 16,-2-2 0-16,-2 6 0 15,-4 3 0-15,-7 3 0 0,-10 7 0 16,1 4 0-16,-6 0 0 15,-1 10 0-15,-2 4 0 16,3 1 0-16,0 4 0 16,4 4 0-16,3 0 0 15,7-1 0-15,6-2 0 16,2-1 0-16,8-4 0 0,4-1 0 16,8-5 0-16,2-5 0 15,1-4 0-15,2 0 0 16,2-7 0-16,-4-3 0 0,-4-7 0 15,-5-1 0-15,-1 2 0 16,-8-4 0-16,-5 2 0 16,0 0 0-16,-8 4 0 0,-3 2 0 15,-8 4 0-15,1 5 0 16,-5 3 0-16,-2 0 0 16,3 11 0-16,2 1 0 15,0 5 0-15,2 1 0 16,9 1 0-16,1 1 0 15,8 2 0-15,0-5 0 0,5 1 0 16,5-3 0-16,5-5 0 16,2-3 0-16,3-4 0 15,1-3 0-15,-2-5 0 16,-1-5 0-16,-2-3 0 0,-4-7 0 16,-2-2 0-16,-4 0 0 15,-4 0 0-15,-2 0 0 16,-8-1 0-16,-2 8 0 0,-6 3 0 15,-1 7 0-15,-6 5 0 16,1 0 0-16,2 13 0 16,-2-1 0-16,4 8 0 15,3-1 0-15,5 4 0 0,7-1 0 16,3 0 0-16,3-3 0 16,12-2 0-16,5-5 0 15,0-5 0-15,7-5 0 16,-2-2 0-16,5-4 0 0,-5-6 0 15,-3-3 0-15,-3-7 0 16,-5-3 0-16,-8 0 0 16,0-5 0-16,-6 0 0 15,-10 6 0-15,-3 3 0 16,-6 4 0-16,-5 7 0 0,-2 8 0 16,-4 5 0-16,3 7 0 15,-1 6 0-15,3-1 0 16,6 2 0-16,6-1 0 0,3-3 0 15,6 1 0-15,4-9 0 16,9 0 0-16,7-7 0 16,8 0-10-16,3-3-78 15,5-11-2-15</inkml:trace>
  <inkml:trace contextRef="#ctx0" brushRef="#br0" timeOffset="31356.6055">8758 7008 321 0,'0'0'8'15,"0"0"4"-15,0 0 3 16,-9-5 2-16,9 5 1 0,-11-4 0 16,11 4 1-16,-14 0 0 15,14 0-8-15,-16 9-3 16,7 3-3-16,-1-1-1 15,5 3 0-15,-1 0-1 0,4 1-1 16,-1 0 0-16,3-1 1 16,5-5-1-16,6 1 0 15,-1-5 0-15,2 0 1 16,3-5 0-16,-3 0 0 0,3 0 1 16,0-5-1-16,-5-5-3 15,2 0 0-15,-7-2 0 16,0-1 0-16,-5-2 0 15,0 2 0-15,-5 4 0 16,-2-1 0-16,-6 3 0 0,-4 7 0 16,-1 0 0-16,-1 7 0 15,1 3 0-15,4 2 0 16,-2 3 0-16,7 2 0 0,-1 1 0 16,7-5 0-16,3-1 0 15,6 0 0-15,3-2 0 16,6-5 0-16,3-3 0 15,-2-2 0-15,5 0 0 0,-2-7 0 16,-1-3 0-16,-3-2 0 16,-3-3 0-16,-7-3 0 15,-2 1 0-15,-3 0 0 16,-3 2 0-16,-7 0 0 16,-2 8 0-16,-8 2 0 0,1 5 0 15,-4 5 0-15,3 5 0 16,-3 5 0-16,6-1 0 15,0 5 0-15,5-1 0 0,7-2 0 16,5-2 0-16,2-2 0 16,10-4 0-16,6-3 0 15,1-3 0-15,9-2 0 16,-1-5 0-16,1-5 0 0,-4-2 0 16,-1-2 0-1,-6-3 0-15,-4-4 0 0,-8 1 0 16,-5 0 0-16,-2 3 0 15,-9 0 0-15,1 2 0 16,-5 4 0-16,-2 4 0 0,-3 7 0 16,1 0 0-16,-2 6 0 15,4 4 0-15,0 2 0 16,1 0 0-16,4 1 0 16,7-1 0-16,3 2 0 0,2-3 0 15,2-2 0-15,8-1 0 16,3-4 0-16,4-1 0 15,3-3 0-15,-3 0 0 0,3-4 0 16,-3-4 0-16,-2-4 0 16,-5 1 0-16,-5-5 0 15,-2 1 0-15,-3-2 0 16,-10 4 0-16,-3-2 0 0,-2 2 0 16,-6 6 0-16,-2 5 0 15,0 2 0-15,1 0 0 16,-2 5 0-16,6 2 0 15,-2 6 0-15,5-1 0 0,5 1 0 16,5-1 0 0,0 2 0-16,5-1 0 15,2 1 0-15,6 1 0 0,2-4 0 16,7 3-15-16,-2-3-46 16,8-4-28-16,2-4-1 0</inkml:trace>
  <inkml:trace contextRef="#ctx0" brushRef="#br0" timeOffset="32165.9045">8636 7067 350 0,'0'0'6'0,"0"0"3"0,0 0 1 16,-12 0 2-16,12 0 0 0,-15 5 0 16,15-5 0-16,-18 14 1 15,11-1-6-15,5-2-3 16,-1 3-2-16,3 1 0 16,7-2-1-16,4-2 0 0,3 0 0 15,7-7 1-15,-2-1 0 16,6-3 0-16,0-4 1 15,-2-7 1-15,-2-3-1 0,-3-4 2 16,-3 1-1-16,-5-3 1 16,-5-3-1-16,-5 6 1 15,-8 5-2-15,-4 2 0 16,-8 6-1-16,0 4-1 0,-5 4 0 16,2 6-1-16,2 2-1 15,1 5 0-15,5 1-1 16,2 0 1-16,8-6 0 15,5 2 0-15,3-4 0 16,10-2 1-16,1-3 0 0,9-5 1 16,2-3-1-1,1-4 1-15,-1-6 1 0,-2-1 0 16,-3-4 0-16,-8 0 0 16,-7 2 0-16,-5 0-1 15,-7 4 0-15,-8 5-1 0,-5 7 0 16,-5 3-1-16,-2 9-4 15,2 3-11-15,8 9-67 0,4 2-2 16</inkml:trace>
  <inkml:trace contextRef="#ctx0" brushRef="#br0" timeOffset="44104.1208">9237 6691 296 0,'0'0'6'0,"0"0"5"0,0 0 3 16,0 0 3-16,-4-12 1 16,4 12 5-16,0 0-2 15,0-11 2-15,0 11-6 0,0 0-4 16,0 0-3-16,-13-4-3 16,13 4-3-16,-12 1 0 15,12-1-2-15,-15 11-1 16,5-3-1-16,10-8 1 0,-14 16-1 15,14-16 1-15,-11 15 0 16,11-15-1-16,0 18 1 16,0-18 0-16,0 14 1 15,0-14 1-15,20 7-1 16,-10-7 2-16,6 0-1 16,-2-1 2-16,4-7-5 0,-4-2 0 15,-1 0 0-15,-1-2 0 16,-2-1 0-16,-9 1 0 15,4-2 0-15,-5 1 0 0,-9 2 0 16,0 4 0-16,-8 0 0 16,2 5 0-16,-6 2 0 15,2 2 0-15,-4 8 0 0,3 0 0 16,1 2 0-16,4 4 0 16,3 0 0-16,3-1 0 15,7 0 0-15,2 0 0 16,8-3 0-16,4-1 0 0,6-5 0 15,6-2 0-15,1-4 0 16,0 0 0-16,5-6 0 16,-6-4 0-16,2-2 0 15,-9 2 0-15,-2-7 0 16,-5 5 0-16,-5 0 0 16,-5-1 0-16,-5 3 0 0,-7 2 0 15,-6 5 0-15,-1 3 0 16,-1 3 0-16,-3 8 0 15,5 1 0-15,1 0 0 0,4 0 0 16,4 3 0-16,6-3 0 16,3-1 0-16,5-7 0 15,11-1 0-15,3-3 0 0,3 0 0 16,0-6 0-16,6-3 0 16,-7-3 0-16,3-3 0 15,-9 3 0-15,-5 0 0 0,-8-3 0 16,-2 4 0-16,-12 1 0 15,-6 8 0-15,-4-1 0 16,-7 3 0-16,6 5 0 16,-7 1 0-16,5 9 0 15,3-3 0-15,5 3 0 0,1-6 0 16,16 9 0-16,3 11-64 16,17-21-25-16</inkml:trace>
  <inkml:trace contextRef="#ctx0" brushRef="#br0" timeOffset="45887.452">13674 6728 302 0,'0'0'8'0,"0"0"6"0,0 0 3 15,0 0 2-15,0 0 4 16,-8-5 0-16,8 5 0 15,0 0 1-15,-16-5-7 0,16 5-5 16,-9 0-3-16,9 0-3 16,-13 15-2-16,13-15-1 15,-12 14-1-15,7-4 0 0,0-2-1 16,5-8 1-16,0 18-2 16,0-18 0-16,7 7 0 15,5-5 0-15,1-2 0 16,-1 0 0-16,6-4 0 0,-6-1 0 15,4-6 0-15,-8 1 0 16,2 1 0-16,-7-4 0 16,0 1 0-16,-3 2 0 15,-8 3 0-15,-1-1 0 16,-7 4 0-16,0 1 0 0,-5 3 0 16,5 4 0-16,-2 7 0 15,3 1 0-15,2 3 0 16,1-3 0-16,7 3 0 15,0 0 0-15,5-3 0 0,0-1 0 16,0-11 0-16,20 9 0 16,-5-4 0-16,2-5 0 0,3-2 0 15,2-3 0-15,-2-2 0 16,0-6 0-16,-8 1 0 16,-1-1 0-16,-6-2 0 15,-5 0 0-15,0 3 0 16,-8 0 0-16,-2 1 0 0,-4 7 0 15,-2-1 0-15,-1 5 0 16,-3 3 0-16,2 3 0 16,4 5 0-16,1-1 0 15,3 2 0-15,8 2 0 16,2-4 0-16,2-2 0 0,8 1 0 16,5-5 0-16,6-2 0 15,-2-2 0-15,8-2 0 16,-4-8 0-16,-3-1 0 15,-6 1 0-15,2-4 0 0,-11-1 0 16,-3 3 0-16,-4-3 0 16,-9 3 0-16,-3 1 0 15,-7 7 0-15,-1 1 0 0,0 3 0 16,-3 3 0-16,5 3 0 16,3 8 0-16,4-2 0 15,3-2 0-15,3-3 0 0,7-7 0 16,7 10 0-16,5-10 0 15,6 0 0-15,-1-5 0 16,3-2 0-16,3-4 0 16,-3-1 0-16,-9 0 0 0,-3 1 0 15,-8 4 0-15,-4 2 0 16,-8 1 0-16,-10 4 0 16,3 0 0-16,-6 4 0 15,8 7 0-15,-3-5 0 16,3 5-83-16,15-1-6 15</inkml:trace>
  <inkml:trace contextRef="#ctx0" brushRef="#br0" timeOffset="47615.031">11548 6215 346 0,'0'0'7'0,"0"0"5"0,0 0 3 16,0 0 2-16,0-12 1 16,0 12 2-16,0 0 1 15,0-10 0-15,0 10-7 0,0 0-5 16,0 0-1-16,-13 5-5 15,10 2-3-15,-2 8 0 16,0-3 0-16,3 1 0 16,2 3 0-16,0-2 0 15,7-4 0-15,6-3 0 16,4-4 0-16,6-3 0 0,2-3 0 16,-5-7 0-16,9-2 0 15,-7-6 0-15,-2 0 0 16,-5-1 0-16,-7-1 0 0,-3 0 0 15,-5 1 0-15,-10 4 0 16,-5 2 0-16,-3 6 0 16,-1 2 0-16,-7 5 0 15,2 2 0-15,-1 8 0 0,6 0 0 16,1 3 0-16,3 2 0 16,7 2 0-16,3 0 0 15,5 0 0-15,8 0 0 16,7-2 0-16,4-3 0 0,6-3 0 15,5-7 0-15,0-2 0 16,5 0 0 0,-5-6 0-16,2-6 0 0,-7-2 0 15,-5-4 0-15,-5 1 0 0,-5-2 0 16,-7 1 0-16,-6 1 0 16,-7 2 0-16,-7 3 0 15,-4 6 0-15,-6 4 0 16,0 2 0-16,-1 5 0 15,4 4 0-15,-2 6 0 0,7-3 0 16,7 6 0-16,1-2 0 16,9-2 0-16,2 1 0 15,8-3 0-15,4-4 0 0,8-3 0 16,3-3 0-16,3-2 0 16,4-2 0-16,-2-6 0 15,-3-4 0-15,-3-5 0 16,-5 0 0-16,-9 0 0 0,-8-3 0 15,-5-1 0-15,-12 6 0 16,-8 3 0-16,-8 5 0 16,-4 7 0-16,-3 5 0 0,0 7 0 15,2 8 0 1,7 1 0-16,11 8 0 0,8-10 0 16,14 4-73-16,26-11-20 15</inkml:trace>
  <inkml:trace contextRef="#ctx0" brushRef="#br0" timeOffset="53546.3633">7381 6086 230 0,'0'0'8'0,"0"0"3"15,0 0 3-15,0 0 4 16,0 0 0-16,0 0 1 15,0 0 1-15,0 0 0 16,0 0-5-16,0 0-4 0,0 0-3 16,0 0-4-16,0 0 0 15,0 0-2-15,0 0 0 16,0 0-1-16,0 0 0 16,0 0 0-16,0 0 1 0,0 0-1 15,0 0 0-15,0 0 1 16,0 0-1-16,0 0 1 15,0 0 0-15,0 0-1 0,0 0 1 16,0 0-1-16,0 0 0 16,-8 8 0-16,8-8-1 15,0 0 1-15,0 0-1 16,0 0 1-16,-9 5 0 0,9-5-1 16,0 0 1-1,0 0 0-15,0 0 0 0,0 0 0 16,0 0 0-16,0 0 0 15,0 0 1-15,0 0-1 16,0 0 1-16,0 0-1 0,0 0 0 16,0 0-1-16,0 0 1 15,-5-8-1-15,5 8 0 16,0-12 0-16,0 12 0 0,7-15 1 16,-2 3 0-16,0 1-1 15,5-4 1-15,-3 1 0 16,5-3 0-16,-1 0-2 15,1-6-4-15,6 0-18 0,-5 4-52 16,6-6-3-16</inkml:trace>
  <inkml:trace contextRef="#ctx0" brushRef="#br0" timeOffset="54438.5856">6124 5680 231 0,'0'0'3'0,"0"-19"2"15,4-4-2-15,14-15 2 0,-2-16-2 16,25-22-32-16,8-16-27 16,19-20-2-16</inkml:trace>
  <inkml:trace contextRef="#ctx0" brushRef="#br0" timeOffset="55151.0402">3785 5303 242 0,'0'0'2'0,"0"-22"-5"0,6-7-28 16,8-9-28-16,-5-11-3 15</inkml:trace>
  <inkml:trace contextRef="#ctx0" brushRef="#br0" timeOffset="55637.8781">2456 5363 319 0,'-2'-10'0'0,"-6"-7"0"15,6-13-18-15,2-12-47 16,5-23-4-16</inkml:trace>
  <inkml:trace contextRef="#ctx0" brushRef="#br0" timeOffset="118757.1917">9270 6564 317 0,'0'0'8'0,"0"0"3"16,0 0 3-16,-4-10 2 15,4 10 5-15,0 0-1 16,-11-12 1-16,11 12 1 0,-7-2-7 15,7 2-4-15,-15 5-3 16,7 7-2-16,1 3-3 16,2 5-1-16,-2-1-1 15,2 8-1-15,5-1 1 0,0-2 0 16,5-4-1-16,5-3 1 16,7-2 0-16,0-5 0 15,6-6 1-15,-1-4 0 16,4 0 0-16,-5-9 0 0,2-3 0 15,-9-6-2-15,-1 2 0 16,-6-4 0-16,-4-1 0 16,-3-1 0-16,-10 3 0 15,-3 1 0-15,-9 6 0 0,-5 4 0 16,0 6 0-16,-3 2 0 16,0 7 0-16,5 11 0 15,-2-3 0-15,10 4 0 16,1 3 0-16,7 1 0 0,6-1 0 15,3-2 0-15,10-3 0 16,5-3 0-16,5-3 0 16,5-4 0-16,2-5 0 15,0-2 0-15,3-6 0 0,-3-5 0 16,1-6 0-16,-9-2 0 16,-3-3 0-16,-9-7 0 15,-2 5 0-15,-5-1 0 0,-5 3 0 16,-7 2 0-16,-8 7 0 15,-5 8 0-15,-5 5 0 16,5 5 0-16,-5 11 0 16,3 1 0-16,5 3 0 15,4-1 0-15,8 1 0 16,8 1 0-16,2-6 0 0,10-3 0 16,8-5 0-16,3-2 0 15,4-5 0-15,3 0 0 16,-1-7 0-16,-2-5 0 15,-2-6 0-15,-9 1 0 0,-4-4 0 16,-8 4 0-16,-7 2 0 16,-9 3 0-16,-9 8 0 15,-4 4 0-15,-5 2 0 0,-1 10 0 16,1 5 0-16,7 6 0 16,0-4 0-16,13 4-4 15,5-3-30-15,2-6-51 16,19-1-3-16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36:26.57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5461 5299 146 0,'0'0'6'15,"0"0"4"-15,0 0 1 16,0 0 5-16,-2-11 1 15,2 11 2-15,0 0-1 0,0 0 2 16,0 0-6-16,0 0-2 16,0 0-1-16,5 0-2 15,-5 0-2-15,15 0 2 16,-3 0-1-16,4 0 1 0,-2 0-1 16,9 3-1-16,-1-3 1 15,3 5 0-15,3-2-1 16,6-2 0-16,4 2-1 15,-1 0-1-15,6-1 1 0,1-2-1 16,6 3-1-16,-2-3 1 16,5 2-1-16,5-2 0 15,4 0 0-15,2 0 0 16,8 0 0-16,1 0-1 16,-1-2 0-16,5 2 0 15,2-3 0-15,-2 3 0 0,3 0-1 16,-3 0 0-16,3 0-1 15,-1 0 1-15,1 0-1 16,2 0 0-16,-2 0 0 0,4 0 0 16,-2 0 0-16,-1 0 0 15,3 0-1-15,2 0 1 16,-4 0 0-16,1 0-1 16,3 0 1-16,-2 0 0 0,6 3-1 15,-5-1 1-15,2-2-1 16,2 4 1-16,3-4 0 15,-1 1-1-15,2 1 1 16,-1-2 0-16,5 3 0 0,-3-3-1 16,3 0 1-16,1 3-1 15,1-3 1-15,5 3-1 16,-1-1 1-16,-2 1-1 16,-2-1 0-16,-2 3 1 0,8 0-1 15,-9-1 1-15,1 2 0 16,-2-1-1-16,-1-3 0 15,-4 1 1-15,2-1-1 16,-3 3 1-16,-4-3-1 0,2 1-1 16,5 4 1-1,-2-2 1-15,-1 0 0 16,-2 0 1-16,-2-1-1 0,1 1 0 16,1-2 1-16,-4 0 0 15,-9-3 0-15,3 0-2 16,-5 2 0-16,3-2 1 15,-1 0-1-15,-1 0 0 0,-4 0 0 16,1 0 0-16,0 0 1 16,-1 0-2-16,1 0 1 15,-4 0 0-15,5 0 0 16,-2 0 0-16,-2 0 0 16,0-2 1-16,1-1-3 15,-1 3 1-15,-3 0 0 0,3 0 1 16,-3 0 0-16,-1 0 0 15,1 0 0-15,-2 0 0 16,-2 0 2-16,2 0-1 0,6 0 1 16,-3 0-3-16,-1 3 1 15,5-3 0-15,-2 0 0 16,1 2 0-16,-1-2 0 0,0 4 0 16,2-4 1-16,-1 0-1 15,2 0 0-15,1 0 0 16,4 0 0-16,-1 0 0 15,4 0 0-15,-4 0 0 0,6 2 0 16,-3-2 0-16,3 0 0 16,-1 0 0-16,-3 0 0 15,5 0 0-15,-2 0 0 16,-2-2 0-16,2-2 0 16,-1 2 0-16,2 2 0 15,-2-3 1-15,5 3-1 0,-1-3 0 16,-3 3 0-16,1 0 0 15,0 0 1-15,1-2-2 16,-3 2 1-16,-2 0 0 16,0-3 0-16,-2 3-1 0,3 0 1 15,-5 0 0-15,0-1 0 16,0 1 0-16,-2 0 0 0,-1 0 0 16,-1 0 0-16,-1 0 1 15,-3 0-1-15,-2 0-1 16,1 0 1-16,-6 0-2 15,0-3 2-15,0 0 0 0,1 3 0 16,-5 0 0-16,3 0 0 16,-2 0 0-16,1 0 0 15,3 0 1-15,-4 0-3 16,5 0 2-16,-2 0 0 16,2 3 0-16,1 0 0 15,5-3 2-15,-7 1-2 16,4-1 1-16,-3 0 2 0,1 0-3 15,-3 3 0-15,1-3 0 16,-1 0 0-16,0 0 0 16,3 0 0-16,-3 0 0 0,10 0-2 15,-5 0 2-15,5 0-2 16,-2 0 2-16,-2 0 1 0,6-3-3 16,-4 3 0-16,-1 0 0 15,-2-1 2-15,3-2-1 16,-1 0 1-16,-2 1-1 15,-1 2-1-15,5 0 2 0,-1-3 0 16,-2 1-1-16,-1-3 2 16,-3 3-1-16,1-3 0 15,0 2 0-15,-3-2 0 16,2 1 0-16,-2 1 0 16,0 1 0-16,3-3 0 15,0 2 0-15,-2 0 0 0,3 2 0 16,1-2 0-16,0 3 0 15,3 0 0-15,-4-3 0 16,2 3 0-16,-1-2 0 16,-2 2 0-16,0-3 0 0,2 3 0 15,-3-2 0-15,3 2 0 16,2 0 0-16,2 0 0 16,1 0 0-16,-2 0 1 0,7 0-1 15,-2 0 0-15,-1 0 0 16,-2 0 0-16,-2 0 0 15,-3 0 0-15,-3 0 0 0,-1 0 0 16,-6 0 0-16,-5-2 1 16,-2 2-1-16,-3-3 1 15,-4 1 0-15,-7-1 0 16,-1 3 0-16,-7-3 1 16,-3 3 0-16,-6-3 0 0,-1 3 0 15,-13 0 0-15,13-2 0 16,-13 2 0-16,0 0-1 15,0 0 1-15,0 0-2 16,0 0 0-16,0 0 0 0,0 0 0 16,0 0-2-16,0 0 0 15,0 0-1-15,0 0-4 16,-13 2-8-16,3-2-39 0,0 6-31 16,-7 2-1-16</inkml:trace>
  <inkml:trace contextRef="#ctx0" brushRef="#br0" timeOffset="2971.0996">1670 6670 177 0,'0'0'5'0,"0"0"3"16,0 0 6-16,6 0 2 15,-6 0 3-15,17-2 0 16,-3 2 3-16,4 0 1 16,4-3-4-16,-1 3-3 0,6-1-2 15,-2-2-1-15,13 0-3 16,-4 3 1-16,8-2-2 15,1-4-1-15,4 5 0 16,8-5-2-16,2 6 0 0,3-5-1 16,-1 3 0-16,3 0 0 15,3-1-2-15,-1 3 1 16,3-2-1-16,4 2 1 16,-5 0-2-16,1 0 1 15,0 0-2-15,-2 0 1 16,3 2 0-16,-4 1-1 0,1-1 1 15,-1 0-1-15,1-2 0 16,-1 5 0-16,0-2 0 16,1 0 1-16,-3 1-1 0,4-1 0 15,-4-1 1-15,2-2-1 16,1 3 0-16,-1-3 1 16,-1 0-1-16,3 0 0 0,-1 0 0 15,-3 0 0-15,1-3-1 16,2 3 1-16,-3-5 0 15,0 5 0-15,2-4 0 16,-1 1 0-16,1 0-1 16,-2-2 2-16,3 1-1 0,-4-1 0 15,2 2 0-15,5-4 0 16,-4-1 0-16,6 1 1 16,-4-2-1-16,4-2 0 15,-2 1 0-15,-4 2 0 16,-2 3-1-16,0-2 1 0,-7-1-1 15,-4 4 0-15,0 2 1 16,-1-6-1-16,-8 5 0 16,-4 1 1-16,-1 0-1 0,0-1 0 15,-5 1 1-15,-4-1-1 16,-7 1 0-16,2 0 1 16,-5 2-1-16,-1 0 1 15,-4-3-1-15,-6 0 1 0,1 3-1 16,-8 0 1-16,17-2 1 15,-17 2-2-15,7-2 0 16,-7 2 0-16,0 0 0 0,12-8 0 16,-12 8 0-16,11-15 0 15,-9 7 0-15,5-4 0 16,-3-3 0 0,5 0 0-16,-4-4 0 0,1-1 0 15,3-1 0-15,-2-5 0 16,1 1 0-16,-3-2 0 0,0 1 0 15,-3-3 0-15,2 2 0 16,-1 0 0-16,-3 1 0 16,0-1 0-16,0 3 0 0,0 0 0 15,-3 1 0-15,1 0 0 16,0 4 0-16,-3-1 0 16,0 1 0-16,3 1 0 0,-3 4 0 15,2-7 0-15,-3 4 0 16,2 2 0-16,2-2 0 15,-3 0 0-15,3 0 0 16,-4 0 0-16,4 1 0 0,2 3 0 16,-3-1 0-16,3-3 0 15,-2 5 0-15,-2-3 0 16,3-2 0-16,-2 5 0 16,1-2 0-16,0 1 0 15,-1 1 0-15,1-3 0 16,-3 3 0-16,5 0 0 15,-3-2 0-15,0 2 0 0,-3 0 0 16,5 3 0-16,-2-1 0 16,1-3 0-16,-5 1 0 0,2 2 0 15,-3-2 0-15,-2 1 0 16,-2 2 0-16,-3-2 0 16,-2 2 0-16,-6-1 0 0,1 3 0 15,-8-1 0-15,-2 0 0 16,-3 4 0-16,-2-4 0 15,-5 4 0-15,4-1 0 16,-9 2 0-16,-3-3 0 0,3 3 0 16,-5-1 0-16,-3 2 0 15,-2-1 0-15,-3 3 0 16,0-5 0-16,-4 2 0 16,2-1 0-16,0 4 0 15,2-5 0-15,-2 2 0 16,-3-1 0-16,3 1 0 15,0-2 0-15,0 3 0 0,-1 2 0 16,-2-3 0-16,1 3 0 16,-3-2 0-16,5 2 0 0,-2 0 0 15,-3 0 0-15,-1 0 0 16,1 2 0-16,-3 1 0 16,-2-1 0-16,1 3 0 15,1-2 0-15,0 1 0 0,-2-1 0 16,2 2 0-16,-1-1 0 15,-2 1 0-15,4 1 0 16,-4 0 0-16,4-4 0 0,-3 2 0 16,-3 2 0-16,5-4 0 15,1 1 0-15,-1 1 0 16,3-1 0-16,0-1 0 16,-1 1 0-16,7 0 0 15,1-2 0-15,3 2 0 16,0-3 0-16,4 3 0 0,7-3 0 15,0 0 0-15,7 0 0 16,2 0 0-16,4 2 0 16,6-2 0-16,4 3 0 15,3-3 0-15,6 2 0 0,4 3 0 16,2 2 0-16,-3 3 0 16,8 0 0-16,-2 4 0 0,-6 7 0 15,4 6 0-15,0 5 0 16,2 6 0-16,-3 1 0 15,0 6 0-15,-1 5 0 16,2-2 0-16,1 8 0 16,-4-2 0-16,3 1 0 0,-3-4 0 15,2 2 0-15,1-5 0 16,0 0 0-16,2-4 0 16,0-6 0-16,2-3 0 15,-2-4 0-15,5-4 0 16,-3-4 0-16,1-3 0 15,2 0 0-15,-3-6 0 0,3 1 0 16,0 0 0-16,0 0 0 16,-2 3 0-16,2 2-20 15,2-1-64-15,3 1-2 0</inkml:trace>
  <inkml:trace contextRef="#ctx0" brushRef="#br0" timeOffset="6251.1424">10585 6483 165 0,'0'0'8'16,"0"0"7"-16,0 0 3 15,0 0 3-15,-7-8-1 16,7 8 2-16,0 0-1 16,0 0 2-16,0 0-6 15,0 0-5-15,7 0-3 0,4 0-1 16,1 3 1-16,8 2 1 15,4-2 2-15,8-1-1 16,11 0 0-16,1 1-1 16,9-1 1-16,-1-2-2 0,8 0 0 15,2 0-1-15,3 0-2 16,-1-2 0-16,-2-1-2 0,3 3 0 16,2 0 0-16,-3-2 0 15,6 2-1-15,0 0 0 16,3 0-1-16,-2 0 1 15,3 0-1-15,2 0 1 0,1 2-1 16,4 1 0-16,-1-1-1 16,4 1 2-16,-2-1-3 15,3 1 0-15,2-3 0 16,0 2 0-16,-3-2 0 16,1 0 0-16,2 0 0 0,0 0 0 15,-4 0 0 1,-2 0 0-16,-1 0 0 0,-3 0 0 15,-1 0 0-15,0 0 0 16,-7 0 0-16,-3 0 0 16,0 0 0-16,-7-2 0 0,-4 2 0 15,0 0 0-15,-3 0 0 16,-5-3 0-16,3 3 0 16,-1 0 0-16,-3 0 0 0,3 0 0 15,-5 0 0-15,1 3 0 16,3-1 0-16,-4 0 0 15,-1 1 0-15,-2 0 0 0,-1-1 0 16,-1-2 0-16,-2 2 0 16,-5 1 0-16,0-3 0 15,-1 2 0-15,-1-2 0 16,0 3 0-16,3-3 0 16,-3 2 0-16,0-2 0 0,0 2 0 15,0-2 0 1,-3 3 0-16,-4-3 0 0,-2 2 0 15,2 1 0-15,-3-3 0 16,-3 3 0-16,3-3 0 0,-2 0 0 16,1 0 0-16,1 0 0 15,3 0 0-15,1 0 0 16,-1 0 0-16,0-6 0 0,-1 4 0 16,0-1 0-16,-8-1 0 15,8-1 0-15,-8-2 0 16,4-3 0-16,-2-3 0 15,7-5 0-15,-5 2 0 0,4-4 0 16,0-3 0-16,1-1 0 16,-4-1 0-16,1-1 0 15,3-1 0-15,-8 3 0 16,1-2 0-16,2 2 0 16,-2 2 0-16,-2-2 0 0,1 4 0 15,-2 0 0-15,-3-1 0 16,0 4 0-16,-1-2 0 15,0 2 0-15,-2-1 0 16,-2 0 0-16,-1 1 0 16,-4 5 0-16,3-3 0 0,-3-2 0 15,0 4 0-15,0-1 0 16,-3-2 0-16,-1 2 0 0,1 1 0 16,-4-4 0-16,1 2 0 15,1-2 0-15,-2-1 0 16,-2 3 0-16,0-4 0 15,-1 4 0-15,3 0 0 0,-6-5 0 16,3 2 0-16,0 1 0 16,-2 2 0-16,-2 1 0 15,2-1 0-15,-1 1 0 0,-2-2 0 16,0 7 0 0,-2-1 0-16,-1 2 0 0,-4 1 0 15,0-4 0-15,-3 6 0 16,-1 1 0-16,-1-1 0 15,2 2 0-15,-4-1 0 16,0-2 0-16,0 4 0 16,-1-3 0-16,5 5 0 0,-7-5 0 15,6 0 0-15,-2 3 0 16,-3 0 0-16,3-1 0 0,-5 0 0 16,3 1 0-16,-2-1 0 15,0 3 0-15,-4 0 0 16,2 0 0-16,-2 0 0 0,0 0 0 15,-1 0 0-15,-6 0 0 16,1 0 0-16,-1-1 0 16,-1-2 0-16,-4 0 0 15,2-2 0-15,-4 2 0 16,0 0 0-16,-3 2 0 16,-1-5 0-16,2 6 0 0,-6-2 0 15,2-1 0-15,-4 0 0 16,-2 1 0-16,-1 0 0 15,1 0 0-15,2-4 0 16,-2 4 0-16,0-1 0 0,2-1 0 16,1 1 0-16,-1 1 0 15,1 2 0-15,2 0 0 16,-5-3 0-16,2 3 0 16,1 0 0-16,-6 0 0 0,0 0 0 15,0 3 0-15,-2-1 0 16,3-2 0-16,-1 0 0 15,1 3 0-15,0-1 0 0,3 0 0 16,-1 1 0-16,3-3 0 16,0 0 0-16,3 0 0 15,-4 0 0-15,3 0 0 16,-3 0 0-16,5 0 0 16,1 0 0-16,0 0 0 0,-2 0 0 15,2 0 0-15,-1 0 0 16,3 0 0-16,0-5 0 15,4 3 0-15,-2-1 0 16,4-2 0-16,-2 3 0 0,4-1 0 16,-4-2 0-16,8 3 0 15,-1 0 0-15,0-3 0 16,2 2 0-16,-1 1 0 0,3-1 0 16,2 0 0-16,2 2 0 15,-1 1 0-15,4 0 0 16,2-3 0-16,3 3 0 15,4 0 0-15,0 0 0 0,5 3 0 16,-2 1 0-16,6 1 0 16,-1 0 0-16,0 2 0 15,3 3 0-15,-2 0 0 16,2 5 0-16,-3 3 0 16,4 4 0-16,-3 0 0 0,-1 3 0 15,2 4 0-15,-1 1 0 16,0 3 0-16,0-1 0 15,1 2 0-15,-2 1 0 16,7-3 0-16,-4 3 0 0,2 2 0 16,1-5 0-16,2 6 0 15,2-4 0-15,1 1 0 16,2-3 0-16,0 3 0 0,0-1 0 16,2-1 0-16,1-1 0 15,2-1 0-15,0 0 0 16,2-4 0-16,-2 3 0 15,3-6 0-15,-3 5 0 0,0-8 0 16,0 4 0-16,-1-5 0 16,1-6 0-16,-5 4 0 15,3-6 0-15,0 3 0 0,-1-5 0 16,-2 0 0-16,0-10 0 16,0 14 0-16,0-14 0 15,3 13 0-15,-3-13 0 16,0 0 0-16,0 0 0 15,0 10 0-15,0-10 0 16,0 0 0-16,0 0 0 0,0 0 0 16,0 0 0-16,0 0 0 15,0 0 0-15,0 0 0 16,0 0 0-16,0 0 0 0,0 0 0 16,5 8-62-16,2-8-29 15</inkml:trace>
  <inkml:trace contextRef="#ctx0" brushRef="#br0" timeOffset="22532.7756">17262 6490 331 0,'0'0'7'0,"0"0"3"16,0 0 3-16,0 0 1 0,0 0 2 15,-7 3 0-15,7-3 2 16,-2 10 1-16,2-10-5 15,2 12-3-15,3 0-1 16,2 3-1-16,4 0 0 0,-2-2-2 16,6-1 0-16,5 1-7 15,5-9 0-15,5-1 0 16,9-6 0-16,12-12 0 0,11-8 0 16,14-9 0-16,8-4 0 15,14-9 0-15,4 0 0 16,-1 0 0-16,-3 6 0 15,-16 2 0-15,-11 9 0 16,-16 8 0-16,-12 3 0 16,-15 8 0-16,-11 4 0 0,-17 5 0 15,0 0 0-15,0 0 0 16,0 0 0-16,0 0 0 16,0 0 0-16,0 0 0 15,2 5 0-15,-2-5 0 0,2 9-4 16,2 2-87-16,-4-11-3 15</inkml:trace>
  <inkml:trace contextRef="#ctx0" brushRef="#br0" timeOffset="32006.3853">3796 9602 238 0,'0'0'1'0,"0"0"1"16,15 5 2-16,3-2 2 16,4 4 2-16,10-2 2 15,11 4 2-15,12-4 0 0,7 3 1 16,9-3-2-16,9-3 1 15,2 0-2-15,-2-2-1 16,-6 0 0-16,-6 0-1 0,-9-2 0 16,-12 0 0-16,-13-1 3 15,-8 1-1-15,-11 2 1 16,-5-3-1-16,-10 3-2 16,0 0-1-16,-18-7 0 15,-12 7-2-15,-13 0-2 0,-13 0-3 16,-16 0 0-16,-12 5 0 15,-6 0-1-15,-7 4 2 16,3-1-1-16,12-1 1 16,10 1 0-16,19-3-1 0,16-1 1 15,21-1 0-15,16-3 0 16,30 9-1-16,16-3-4 16,21 5-12-16,9 6-59 15,27-8-3-15</inkml:trace>
  <inkml:trace contextRef="#ctx0" brushRef="#br0" timeOffset="36829.6628">13556 5053 279 0,'0'0'7'0,"0"0"5"15,0 0 0-15,0 0 1 16,0 0 1-16,0 0 0 16,0 0 1-16,0 0 2 15,0 0-8-15,0 8-3 0,0-8 0 16,0 0 1-16,18 5 1 16,-4-5 1-16,14-13 2 15,14-11 0-15,17-17-1 16,21-15 0-16,28-16-1 0,21-15-1 15,27-12-2-15,23-12-2 16,17-3-1-16,17 0-11 16,-6 20-68-16,9-10-6 15</inkml:trace>
  <inkml:trace contextRef="#ctx0" brushRef="#br1" timeOffset="249904.029">9755 13723 366 0,'0'0'8'15,"0"0"4"-15,0 0 2 16,0 0 2-16,0 0 1 0,0-12 0 16,0 12 2-16,5-10 0 15,-5 10-6-15,19-7-3 16,-1 7-10-16,4 0 0 16,6 3 0-16,0 4 0 0,-1 5 0 15,-3 5 0-15,1 4 0 16,-7-1 0-16,-6 4 0 15,-10 0 0-15,-4 6 0 0,-10-2 0 16,-11 1 0-16,-4-4 0 16,-3 2 0-16,0-9 0 15,-2-1 0-15,3-5 0 16,5-4 0-16,8-6 0 16,6-2 0-16,4-10 0 0,6-4 0 15,4-5 0-15,10-5 0 16,5-5 0-16,6-6 0 15,5 2 0-15,8 0 0 16,-3-2 0-16,2-1 0 16,-5 9 0-16,0 5 0 0,-10 3 0 15,-2 4 0-15,-4 5 0 16,-7 3 0-16,-9 7 0 16,11 2 0-16,-11 8 0 15,0 4 0-15,0 7 0 0,0 0 0 16,-2 7 0-16,-2 5 0 15,2-4 0-15,-1 0 0 16,1-1 0-16,2-6 0 0,2 0 0 16,7-5 0-16,0-4 0 15,3-1 0-15,3-5 0 16,4-1 0-16,2-6 0 16,-1 0 0-16,3 0 0 0,-1-3 0 15,-2-1 0-15,-6-2 0 16,2 1 0-16,-4 0 0 15,-12 5 0-15,10-2 0 16,-10 2 0-16,0 0 0 16,0 0 0-16,0 0 0 15,0 0 0-15,0 0 0 16,0 0 0-16,0 0 0 0,0 0 0 16,0 0 0-16,0 0 0 15,0 0 0-15,0 0-31 0,0 0-59 16,0 0-4-16</inkml:trace>
  <inkml:trace contextRef="#ctx0" brushRef="#br1" timeOffset="250469.5266">10558 13907 457 0,'0'0'6'0,"0"0"2"15,0 0 3-15,0 0 0 16,0 0 1-16,0 0-6 0,0 5-6 15,0-5 0-15,-5 17 0 16,0 0 0-16,-2 4 0 16,-1 1 0-16,3 3 0 15,-2-1 0-15,2 6 0 16,1-5 0-16,4-3 0 16,-1-5 0-16,1 1 0 0,0-5 0 15,0-4 0-15,0-9 0 16,0 11 0-16,0-11 0 0,0 0 0 15,0 0 0-15,0 0 0 16,0 0 0-16,1-11 0 16,-1 11-9-16,11-15-79 15,-9 5-3-15</inkml:trace>
  <inkml:trace contextRef="#ctx0" brushRef="#br1" timeOffset="250750.7735">10886 13852 463 0,'0'0'5'0,"0"0"2"15,0 0 1-15,0 0 2 0,0 0-1 16,0 0 0-16,7 0-9 16,-7 0 0-16,16-5 0 15,-2 0 0-15,2 0 0 16,6 5 0-16,-3-7-10 0,-19 7-77 16,28 0-2-16</inkml:trace>
  <inkml:trace contextRef="#ctx0" brushRef="#br1" timeOffset="250935.2754">10869 13982 394 0,'0'0'8'0,"0"0"4"0,0 0 2 16,4 7 2-16,9-7 2 16,-1 0-1-16,6 0 1 15,5 0-4-15,4-2-14 16,0-3 0-16,3-2 0 0,3 3 0 15,-12 2-55-15,4 0-31 16,-7-1-4-16</inkml:trace>
  <inkml:trace contextRef="#ctx0" brushRef="#br1" timeOffset="251392.0804">11622 13815 378 0,'0'0'-68'0,"0"0"-3"16</inkml:trace>
  <inkml:trace contextRef="#ctx0" brushRef="#br1" timeOffset="251641.8741">11297 13815 400 0,'0'0'6'0,"0"0"3"0,0 0 1 16,0 0 4-16,0 0 1 15,17-2 1-15,3-1 2 16,11-2 0-16,12 3-13 0,7-3-5 16,12 0 0-16,3-2 0 15,1 1 0-15,-1 2 0 16,-8 2 0-16,-4-1 0 16,-14 3 0-16,-9 0 0 15,-10 3-2-15,-20-3-86 0,12 14-3 16</inkml:trace>
  <inkml:trace contextRef="#ctx0" brushRef="#br1" timeOffset="252172.1603">11555 14098 365 0,'0'0'9'16,"0"0"4"-16,-7 0 3 0,7 0 2 16,0 0 2-16,-10-10 0 15,10 10 1-15,-6-15 1 0,9 3-15 16,7 1-7-16,7-1 0 15,3 2 0-15,4 3 0 16,2 0 0-16,4 7 0 16,-2 0 0-16,-4 4 0 0,-2 6 0 15,-6 5 0-15,-7 7 0 16,-6-2 0-16,-3 3 0 16,-10 1 0-16,-8 1 0 15,-4 1 0-15,-6-5 0 0,-3 4 0 16,-2-8 0-16,3 0 0 15,2-4 0-15,7 0 0 16,3-6 0-16,6-2 0 0,12-5 0 16,0 0 0-1,0 0 0-15,17-5 0 16,3-2 0-16,6-1 0 0,8-3 0 16,-2 4 0-16,7-2 0 15,-4-2 0-15,-3 4 0 16,-7 2 0-16,-4-4-7 0,-12 3-82 15,4-1-2-15</inkml:trace>
  <inkml:trace contextRef="#ctx0" brushRef="#br1" timeOffset="252487.3261">11622 13280 460 0,'0'0'4'0,"0"0"2"15,0 0 1-15,0 0 1 16,0-9-1-16,0 9 0 0,-3 7 1 15,-4 5-4-15,1 7-4 16,5 6 0-16,-4 6 0 16,3 1 0-16,-2 4 0 0,4-1 0 15,0 0-17-15,0 14-52 16,8-21-18-16</inkml:trace>
  <inkml:trace contextRef="#ctx0" brushRef="#br1" timeOffset="253158.4065">12253 13521 317 0,'0'0'9'16,"0"0"3"-16,0 0 4 16,5-13 3-16,-5 13 2 15,0-12 0-15,0 12-1 16,-10-3 2-16,-5 11-6 15,-4 12-4-15,-9 11-3 0,3 12-1 16,-5 8-1-16,1 12-5 16,1 4-2-16,3 2 0 15,13-2 0-15,7-4 0 16,5-8 0-16,5-5 0 16,7-8 0-16,13-5 0 15,0-9 0-15,7-3 0 0,-2-11-10 16,0-1-76-16,2-6-3 15</inkml:trace>
  <inkml:trace contextRef="#ctx0" brushRef="#br1" timeOffset="253691.9757">12306 13786 446 0,'0'0'5'0,"0"0"1"16,-5-7 2-16,5 7 1 16,0-11 0-16,0 11 0 15,2-9 0-15,-2 9 1 0,23 0-10 16,-9 0 0-16,7 7 0 16,-2 6 0-16,-1 4 0 15,2 2 0-15,-6 3 0 16,-2 4 0-16,-7-5 0 0,-1 4 0 15,-4-5 0-15,-5 2 0 16,-4-6 0-16,-1-4 0 0,0-2 0 16,1-3 0-16,9-7 0 15,-15 10 0-15,15-10 0 16,-13 0 0-16,13 0 0 16,0 0-4-16,-7-10-6 15,7 10-1-15,0-12-2 0,0 12-1 16,0-13 1-16,0 13 0 15,0-13 3-15,0 13 1 16,0 0 3-16,2-9 0 16,-2 9 2-16,0 0 0 0,0 0 2 15,0 0 1-15,0 0 0 16,0 0 1-16,0 0 1 16,0 0 0-16,-2 6 1 15,2-6 0-15,0 0 0 16,-6 9 0-16,6-9 0 0,0 0-3 15,-1 11-9-15,-4-2-48 16,5-9-13-16</inkml:trace>
  <inkml:trace contextRef="#ctx0" brushRef="#br1" timeOffset="254077.5187">12628 13741 401 0,'0'0'7'0,"0"0"2"16,0 0 2-16,0 0 2 16,0 0 1-16,-2-8 0 15,-8 8 2-15,-2 0-1 16,-3 5-4-16,-2 7-11 0,-1 4 0 15,-2 4 0-15,3 4 0 16,2 3 0-16,5 1 0 16,5-3 0-16,5 2 0 0,5-7 0 15,7 1 0-15,6-8 0 16,5 0 0-16,2-6 0 16,-1-2 0-16,3-5 0 15,1 0 0-15,-3 0 0 16,-5 0 0-16,-1-2 0 0,-6-3 0 15,-1 0 0-15,-12 5 0 16,13-5 0-16,-13 5-27 16,-13-4-60-16,13 4-4 15</inkml:trace>
  <inkml:trace contextRef="#ctx0" brushRef="#br1" timeOffset="254537.4422">13046 13939 395 0,'0'0'6'0,"0"0"1"15,-7-5 3-15,7 5 1 16,-20-5 1-16,8 2 1 15,-4 3 0-15,2 0 0 16,-4 0-6-16,0 5-1 0,6 5-2 16,0 4-1-16,3-2-1 15,4 3-1-15,5-1 1 16,0 1-1-16,8 0 1 16,5-3 1-16,4 3-3 0,7-3 0 15,-3-2 0-15,4 0 0 16,1 1 0-16,-4-4 0 15,0 0 0-15,-2 1 0 0,-8-4 0 16,-4 1 0-16,-8-5 0 16,5 10 0-16,-5-10 0 15,-18 10 0-15,-3-5 0 16,-4 0 0-16,-6 1 0 0,-1-3 0 16,0 0 0-16,0 0-3 15,2-3-9-15,10 0-30 16,0 0-43-16,5-6 0 15</inkml:trace>
  <inkml:trace contextRef="#ctx0" brushRef="#br1" timeOffset="254921.468">13370 13750 467 0,'0'0'5'0,"0"0"2"16,0 0 2-16,0 0 0 16,0 0 0-16,0 6-4 15,-3 4-5-15,1 3 0 0,-3 4 0 16,5 5 0-16,-3 5 0 16,3 6 0-16,0-2 0 15,0-1 0-15,3 0 0 16,4-3 0-16,-7-9-42 0,3 1-46 15,-3-4-1-15</inkml:trace>
  <inkml:trace contextRef="#ctx0" brushRef="#br1" timeOffset="255086.0278">13198 13871 450 0,'0'0'3'0,"0"0"2"15,0 0 0-15,7-3 1 16,6 0 1-16,7 1 1 15,4-7 0-15,9 7 0 16,7-3-4-16,9 5-5 16,0-2-13-16,5 2-68 15,-3 0-3-15</inkml:trace>
  <inkml:trace contextRef="#ctx0" brushRef="#br1" timeOffset="255570.6826">13698 13786 442 0,'0'0'7'16,"0"0"2"-16,-11-12 2 15,11 12 0-15,-2-13 0 0,2 13 1 16,5-13-4-16,9 6-8 16,5 7 0-16,5 0 0 15,1 0 0-15,5 5 0 16,-3 8 0-16,-2 4 0 0,-4 3 0 15,-7 2 0-15,-9 0 0 16,-5 3 0-16,-2-3 0 16,-6 0 0-16,-5-5 0 15,-1-2 0-15,-4-1 0 16,6-8 0-16,-3-3 0 0,0-3 0 16,3-3 0-16,1-7 0 15,9-4 0-15,0-6 0 16,4-5 0-16,11-2 0 15,6-4 0-15,1 2 0 0,3 3 0 16,1 1 0-16,1 1 0 16,-2 8 0-16,-3 6 0 15,-4 5 0-15,-2 5 0 0,-4 5 0 16,-4 7 0-16,2 8 0 16,-2 3 0-16,-1 6 0 15,2 4 0-15,-5-3 0 16,3-1 0-16,6 0 0 0,-2-7 0 15,3-2 0-15,6 0-10 16,19-4-76-16,-14-9-3 16</inkml:trace>
  <inkml:trace contextRef="#ctx0" brushRef="#br1" timeOffset="255824.9876">14413 13827 457 0,'0'0'6'0,"0"0"0"0,-12-2 3 16,12 2 0-16,-13-3 0 15,13 3 2-15,-16 8-7 16,8 4-4-16,0 9 0 0,3 0 0 16,3 9 0-16,2 5 0 15,0 0 0-15,5 4 0 16,5-1 0-16,-2-3 0 15,1-4 0-15,-2-4 0 0,4 2 0 16,-11-12-28-16,-5-1-60 16,5-6-2-16</inkml:trace>
  <inkml:trace contextRef="#ctx0" brushRef="#br1" timeOffset="255972.594">14234 14091 414 0,'0'0'8'0,"0"0"3"16,0 0 1-16,-8-11 1 15,8 11 1-15,8-15-1 16,4 9 2-16,8-5-4 16,10-2-11-16,6 1 0 0,8 3-8 15,2 6-75-15,-1-12-3 16</inkml:trace>
  <inkml:trace contextRef="#ctx0" brushRef="#br1" timeOffset="257869.3813">14968 13837 284 0,'0'0'8'0,"0"0"3"16,0 0 2-16,0 0 4 15,0 0 0-15,0 0 3 0,-10-3 1 16,10 3 0-16,0 0-6 15,0 0-4-15,0 0-2 16,0 0-1-16,0 0-2 16,0 0 0-16,0 0-2 15,0 0 0-15,0 0-1 0,0 0 0 16,0 0-1-16,0 0 0 16,0 0-1-16,0 0 0 15,0 0 0-15,0 0-1 0,0 0 1 16,0 0-1-16,0 0 1 15,0 0-1-15,0 0 1 16,0 0 1-16,0 0-1 16,0 0 2-16,0 0-1 15,0 0 0-15,0 0 1 0,0 0 0 16,0 0 1-16,0 0-4 16,0 0 0-16,0 0 0 15,0 0 0-15,0 0 0 0,0 0 0 16,0 0 0-16,0 0 0 15,0 0 0-15,0 0 0 16,0 0 0-16,0 0 0 16,0 0 0-16,0 0 0 0,0 0 0 15,0 0 0-15,0 0 0 16,0 0 0-16,0 0 0 16,0 0 0-16,0 0 0 15,0 0 0-15,0 0 0 0,0 0 0 16,0 0 0-16,0 0 0 15,0 0 0-15,0 0 0 16,5 0 0-16,-5 0 0 16,22 0 0-16,1 0 0 0,8 0 0 15,7 0 0-15,12-4 0 16,12 1 0-16,5 1 0 16,7-2 0-16,4-2 0 15,-6 1 0-15,-7 3 0 16,-5-1 0-16,-14-2 0 0,-8 5 0 15,-16-2 0-15,-4 2 0 16,-18 0 0-16,0 0 0 16,0 0 0-16,-6 0 0 0,-6 0 0 15,-8 0 0-15,6 5 0 16,-14-5-14-16,3 2-76 16,0 3-3-16</inkml:trace>
  <inkml:trace contextRef="#ctx0" brushRef="#br1" timeOffset="258470.0537">14418 13375 363 0,'0'0'7'16,"0"0"1"-16,0 0 3 15,0 0-1-15,0 0 1 0,0 0 1 16,0 0 4-16,6 12 0 16,6 5-3-16,3 8-2 15,7 12 0 1,8 7 0-16,2 12 0 0,0 3-11 15,1 3 0-15,-3 5 0 16,-5 0 0-16,-8-1 0 16,-12-2 0-16,-5-1 0 15,-12-2 0-15,-13-2 0 0,-5 2 0 16,-4-10 0-16,-9-1 0 16,1-6 0-1,2-4 0-15,2-10 0 0,6-8 0 16,9-3 0-16,7-8 0 15,4-2 0-15,12-9 0 0,-9 6 0 16,9-6 0-16,0 0 0 16,5-8 0-16,-5 8-27 15,13-15-63-15,-3 5-3 0</inkml:trace>
  <inkml:trace contextRef="#ctx0" brushRef="#br1" timeOffset="261504.6692">16253 13174 397 0,'0'0'6'0,"0"0"4"0,0 0 2 16,0 0 1-16,10-10 2 16,-10 10 0-16,0 0 0 15,0 0 2-15,2 10-6 0,-2 7-11 16,0 0 0-16,0 5 0 15,0 11 0-15,-2-3 0 16,2 2 0-16,0 1 0 0,0-7 0 16,2 4 0-16,-2-8 0 15,5 4 0-15,-5-14-13 16,0-12-68-16,8 15-8 0</inkml:trace>
  <inkml:trace contextRef="#ctx0" brushRef="#br1" timeOffset="261773.4446">15987 13498 397 0,'0'0'6'0,"0"0"1"0,0 0 3 16,0 0 1-16,0 10 3 0,16-8 2 31,13 3 1-31,16-5 0 15,10 3-5-15,14-3-8 16,4 0-4-16,7 0 0 0,6 0 0 16,-15-5 0-16,-11 2 0 15,-10 3 0-15,-16-2 0 16,-8 2 0-16,-12-3 0 0,-14 3 0 16,0 0-7-16,0 10-34 15,-5-3-46-15,-14 1-3 16</inkml:trace>
  <inkml:trace contextRef="#ctx0" brushRef="#br1" timeOffset="262255.1693">16238 13821 421 0,'0'0'6'0,"0"0"3"16,0 0 2-16,0 0 2 0,0-16 0 16,0 16 1-16,2-14 0 15,2 3-4-15,3 2-10 16,5-1 0-16,3-1 0 16,7 7 0-16,-2-1 0 15,4 5 0-15,2 0 0 0,-1 5 0 16,-6 5 0-16,-1 5 0 15,-6 0 0-15,-7 4 0 16,-5 3 0-16,-5 2 0 0,-7 0 0 16,-8 1 0-16,-2-3 0 15,-3 2 0-15,-7-1 0 16,2-3 0-16,3-1 0 16,2-4 0-16,2-3 0 15,9-1 0-15,14-11 0 16,-6 13 0-16,12-13 0 0,13 0 0 15,6 0 0-15,7-9 0 16,5 5 0-16,6-4 0 16,-1 0 0-16,1 1 0 0,-6 0 0 15,-5 2 0-15,-4 0 0 16,-9 3 0-16,-3-3 0 16,-8 5 0-16,-8 0-65 0,0 9-25 15</inkml:trace>
  <inkml:trace contextRef="#ctx0" brushRef="#br1" timeOffset="262647.8954">17223 13154 400 0,'0'0'5'0,"0"0"2"0,0 0 0 16,0 0 2-16,-11 0 1 16,4 10 2-16,-10 9 1 15,-4 11 2-15,-3 12-5 0,-3 12 0 16,-6 21 1-1,1 12-9-15,2 2-2 16,5 8 0-16,6-6 0 16,8 1 0-16,4-7 0 15,7-6 0-15,13-18 0 0,2-8 0 16,10-6 0-16,4-10 0 16,6-5 0-16,2-12 0 15,6-4 0-15,-6 13-63 16,-2-29-28-16</inkml:trace>
  <inkml:trace contextRef="#ctx0" brushRef="#br1" timeOffset="263293.754">17250 13558 408 0,'0'0'6'15,"0"0"2"-15,0 0 2 0,5-7 1 16,-5 7 1-16,17-15 1 16,-4 9 1-16,4 4 0 15,3-1-5-15,3 3-3 0,-1 3-6 16,-1 9 0-16,-2 6 0 16,-5 2 0-16,-6 4 0 15,-3 3 0-15,-5 1 0 16,-5-1 0-16,-8 3 0 0,-4-6 0 15,0-1 0-15,-1-4 0 16,1-1 0-16,2-6 0 16,3-7 0-16,4 1 0 15,8-6 0-15,-10-11 0 0,10-3 0 16,3-6 0-16,9-6 0 16,3-8 0-16,7-6 0 15,1 1 0-15,7-1 0 16,-3 1 0-16,1 3 0 0,-7 7 0 15,0 10 0-15,-6 4 0 16,-8 12 0-16,-7 3 0 16,10 8 0-16,-10 9 0 15,0 7 0-15,0 8 0 0,0 3 0 16,0 5 0-16,0 3 0 16,2-1 0-16,5-6 0 15,4-1 0-15,1-3 0 16,6-5 0-16,-6-9 0 0,13-16-59 15,-5 8-32-15</inkml:trace>
  <inkml:trace contextRef="#ctx0" brushRef="#br1" timeOffset="263551.5962">17936 13587 455 0,'0'0'5'0,"0"0"1"0,0 0 2 15,-10 0 1-15,10 0 0 16,-12 10 2-16,2 5-3 16,-2 2-8-16,-1 9 0 0,3 6 0 15,3 7 0-15,0 6 0 16,7 2 0-16,0 3 0 0,0-4 0 16,4 1 0-16,4-7 0 15,1 0 0-15,-5-10 0 16,5-1 0-16,-6-9 0 15,-3-20-53-15,7 19-36 0,-7-19-2 16</inkml:trace>
  <inkml:trace contextRef="#ctx0" brushRef="#br1" timeOffset="263735.6872">17722 13941 442 0,'0'0'5'0,"0"0"2"16,0-10 2-16,0 10 0 15,16-9 2-15,-5 4 0 16,7-3 0-16,7 1-5 0,5 0-6 16,3-1 0-16,4 1 0 15,0-1 0-15,2 4-7 16,-7-1-78-16,-2-4-2 16</inkml:trace>
  <inkml:trace contextRef="#ctx0" brushRef="#br1" timeOffset="264083.3991">18294 13711 491 0,'0'0'4'15,"0"0"1"-15,0 0 1 0,5-2-1 16,-5 2-5-16,20-5 0 16,-2 0 0-16,4-3 0 15,0 4 0-15,8-1 0 16,-2-1 0-16,4 5 0 0,-5-4 0 15,-4 2 0-15,-6 3 0 16,-2 0 0-16,-15 0-18 16,7 0-71-16,-7 0-3 15</inkml:trace>
  <inkml:trace contextRef="#ctx0" brushRef="#br1" timeOffset="264671.1113">18685 13546 467 0,'0'0'4'16,"0"0"2"-16,0-10 1 15,0 10 1-15,0 0 0 16,0-11 0-16,0 11-5 15,14-3-3-15,-1 3 0 0,1 0 0 16,4 3 0-16,2 2 0 16,4 7 0-16,-3 1 0 15,1 3 0-15,-7 0 0 16,-5 4 0-16,-2 2 0 16,-8-5 0-16,0 4 0 0,-8-1 0 15,-5-3 0-15,1-5 0 16,-5-2 0-16,2 0 0 15,2-5 0-15,3-5 0 16,-2 0 0-16,12 0 0 0,-11-5 0 16,11-8 0-16,3-1 0 15,5-6 0-15,9-2 0 16,4-4 0-16,6-3 0 0,0 2 0 16,3 0 0-16,-2 2 0 15,-4 2 0-15,1 6 0 16,-7 5 0-16,-6 5 0 15,-12 7 0-15,12 0 0 0,-12 7 0 16,0 10 0-16,0 3 0 16,0 2 0-16,0 6 0 15,-5 4 0-15,2-3 0 16,3 1 0-16,-3-5 0 16,3 0 0-16,0-8 0 15,6 0 0-15,-1-4 0 0,5-1 0 16,-10-12-11-16,3 8-77 15,6-5-2-15</inkml:trace>
  <inkml:trace contextRef="#ctx0" brushRef="#br1" timeOffset="265135.6126">19403 13694 480 0,'0'0'3'0,"0"0"2"0,0-10 2 16,0 10 0-16,-7-14 0 15,-1 8-5-15,-4-1-2 0,-4 5 0 16,0 2 0-16,-5 0 0 15,3 4 0-15,2 4 0 16,0 7 0-16,7-3 0 16,6 3 0-16,3 2 0 0,4 0 0 15,10-1 0-15,3-1 0 16,6 2 0-16,2-3 0 16,-4 2 0-16,4-4 0 0,-2-3 0 15,0 3 0-15,-9-1 0 16,1-1 0-16,-7-2 0 15,-8-8 0-15,2 14 0 16,-2-14 0-16,-14 12 0 0,-7-4 0 16,-1-6 0-1,-6 4 0-15,-2-5 0 0,-2-1 0 16,2 3 0-16,3-3 0 16,5 0 0-16,-1 0 0 15,-1-3-88-15,16 3-3 0</inkml:trace>
  <inkml:trace contextRef="#ctx0" brushRef="#br1" timeOffset="265495.9357">19773 13273 469 0,'0'0'3'16,"0"0"1"-16,0 0 1 16,0 0 2-16,0 0 0 0,13 10 1 15,-1 4 0 1,3 11-8-16,0 11 0 0,5 0 0 16,0 14 0-16,0 7 0 15,-6 2 0-15,2 7 0 16,-4-3 0-16,-7 4 0 15,0-2 0-15,-5-6 0 0,-8-2 0 16,-4-3 0-16,-1-7 0 16,-6-2 0-16,-4-8 0 0,-2-7 0 15,-2-3 0-15,0-9 0 16,7 1 0-16,-5-7-56 16,7-7-37-16</inkml:trace>
  <inkml:trace contextRef="#ctx0" brushRef="#br1" timeOffset="266750.9162">20392 13474 365 0,'0'0'8'0,"0"0"3"0,0 0 0 16,-5-10 3-16,5 10 1 15,-9-10 1-15,-2 3 0 16,-3 7 2-16,-4 0-6 0,-4 7-3 16,-1 7-1-16,-4 11 0 31,0 7-8-31,6 3 0 15,5 2 0-15,6-2 0 0,10 0 0 16,5-5 0-16,14-4 0 16,13-11 0-16,9-3 0 15,-7-1 0-15,6-6 0 16,3-3 0-16,-1-2 0 0,-10 12-73 16,1-12-18-16</inkml:trace>
  <inkml:trace contextRef="#ctx0" brushRef="#br1" timeOffset="267071.6273">20601 13600 414 0,'0'0'6'16,"0"0"2"-16,0 0 2 16,-12 0 0-16,3 2 2 15,3 8 0-15,-4 0 0 16,-4 2 1-16,8 4-5 0,-1 1-2 15,4-2-6-15,3 0 0 16,10-3 0-16,7 0 0 16,2-4 0-16,9-4 0 0,2-4 0 15,6 0 0-15,-2-3 0 16,-4-4 0-16,2-5 0 0,-11-2 0 16,-2-4 0-16,-9-2 0 15,-6 2 0-15,-8 2 0 16,-8 0 0-16,-6 4 0 15,-4 8 0-15,-5-2 0 16,2 6-8-16,-3 6-21 16,8-4-40-16,8 5-20 0</inkml:trace>
  <inkml:trace contextRef="#ctx0" brushRef="#br1" timeOffset="267456.4248">21083 13551 400 0,'0'0'5'0,"0"0"2"0,0-11 1 16,0 11 2-16,-7-10 1 0,-3 2 1 15,-5 7 1-15,-4-5-1 16,-1 6-3-16,-3 3-2 16,-2 4-2-16,2 5-1 15,7 3 0-15,3 4 0 16,8-3-4-16,5 4 0 15,5 2 0-15,12-5 0 16,8 4 0-16,5-1 0 0,-2-3 0 16,3 0 0-16,2-5 0 15,-6 1 0-15,-2 0 0 16,-7-4 0-16,-6-1 0 16,-2-4 0-16,-10-4 0 15,0 13 0-15,-15-8 0 16,-5-3 0-16,-5 3 0 15,-7 0 0-15,-5-2 0 0,-3 2 0 16,5-1 0-16,0-1 0 16,8 5-17-16,27-8-69 15,-23 9-3-15</inkml:trace>
  <inkml:trace contextRef="#ctx0" brushRef="#br1" timeOffset="275886.6655">21708 13038 343 0,'0'0'8'16,"0"0"3"-16,5-10 6 16,-5 10 2-16,4-11 0 15,-4 11 2-15,3-8-2 0,-3 8 2 16,0 0-7-16,2 14-3 15,-2 6-3-15,-2 4-8 16,-3 6 0-16,3 5 0 0,-3 4 0 16,-1 0 0-16,4-1 0 15,-1-1 0-15,-2-8 0 16,3 0 0-16,0-7 0 16,-1-3-8-1,-2-12-22-15,-10 3-56 0,15-10-2 0</inkml:trace>
  <inkml:trace contextRef="#ctx0" brushRef="#br1" timeOffset="276133.0066">21800 13026 373 0,'0'0'7'16,"0"0"4"-16,0 0 0 15,0 0 1-15,9 2 2 16,-9-2 2-16,3 19 0 0,-3 1 0 15,0 0-6-15,-3 7-3 16,0 3-1-16,2 7-1 16,-4-5-3-16,-1 1-1 0,4-4-1 15,-1 1-4-15,1-7-4 16,2-4-8-16,-7-4-24 16,2-2-46-16,-2-6-1 15</inkml:trace>
  <inkml:trace contextRef="#ctx0" brushRef="#br1" timeOffset="276438.3013">21437 12973 337 0,'0'0'8'0,"0"0"3"15,-11-10 3-15,11 10 3 16,-9-8 0-16,9 8 1 15,0-9 2-15,9 4 1 0,11 5-6 16,15-2-3-16,9 2-3 16,11 0-1-16,9-3-4 15,7 3-4-15,6 0 0 16,-3 0 0-16,1 0 0 0,-8 3 0 16,-12-3 0-1,-5 2 0-15,-13 0 0 0,-10 1 0 16,-9 0 0-16,-18-3 0 15,10 12 0-15,-10-12-12 16,-16 19-29-16,2-2-46 0,-9-2-1 16</inkml:trace>
  <inkml:trace contextRef="#ctx0" brushRef="#br1" timeOffset="276836.2376">21347 13551 381 0,'0'0'6'0,"0"0"0"0,0 0 3 16,0 0 2-16,7 0 0 0,-7 0 1 15,18-3 1-15,-3 1 2 16,5 2-4-16,2-4-1 15,13 4-2-15,5 0-1 16,9 0 0-16,6 0-3 16,7 0-4-16,8 0 0 15,4 0 0-15,4 0 0 0,-4-2 0 16,1-1 0-16,-9 2 0 16,-6 1 0-16,-10-3 0 0,-18 3 0 15,-2 0 0-15,-12 0 0 16,-6 0 0-16,-12 0 0 15,0 0 0-15,0 0 0 16,0 0 0-16,-15 7 0 0,6 1 0 16,-9-5-40-16,-3 6-48 15,-3 2-3-15</inkml:trace>
  <inkml:trace contextRef="#ctx0" brushRef="#br1" timeOffset="277400.7995">21729 13779 363 0,'0'0'8'0,"0"0"2"16,9-11 5-16,-9 11 1 16,12-9 1-16,-12 9 2 15,9-13-1-15,-9 13 1 0,0 0-6 16,0 0-4-16,-2 13-5 15,-10 4-4-15,-4 7 0 16,0 6 0-16,-5 5 0 16,5 2 0-16,-2 2 0 15,4-4 0-15,3 3 0 0,6-4 0 16,5-2 0-16,5-4 0 16,6-6 0-16,8 0 0 15,1-8 0-15,1 0 0 0,9-7 0 16,-5-5 0-16,3-2 0 15,-3-6 0-15,-5-2 0 16,-3-10 0-16,-7-2 0 0,-5 1 0 16,-5-3 0-16,-10-1 0 15,-5 5 0-15,-7 1 0 16,-3 5 0-16,-8 7 0 16,-1 5 0-16,1 2 0 15,-1 5 0-15,6 11 0 16,3-4-72-16,8 3-16 15</inkml:trace>
  <inkml:trace contextRef="#ctx0" brushRef="#br1" timeOffset="280048.4762">22953 13521 305 0,'0'0'6'0,"0"0"4"16,0 0 0-16,0 0 2 15,0 0 1-15,7-8 4 0,3 8 1 16,5 0 1-16,18 0-3 31,16 0-3-31,6 2 0 16,9-2-3-16,11 3-2 15,2-3-1-15,3 0-2 0,-6 0-2 16,-19 0-1-16,-12 0-2 16,-6-3 1-16,-12 3 1 15,-14 0-1-15,-11 0 2 0,0 0-2 16,-6 0 0 0,-7 0-1-16,1 3-2 15,0 0-3-15,-6-3-6 16,2 1-9-16,4 5-29 0,12-6-35 15,-9 2-2-15</inkml:trace>
  <inkml:trace contextRef="#ctx0" brushRef="#br1" timeOffset="280331.7844">24020 13314 402 0,'0'0'4'0,"0"0"2"0,0 0-1 15,0 0 1-15,0 0 1 16,-9 8 1-16,2 8 0 0,2 5 1 16,0 4-3-16,1 7-2 15,-2 6 0-15,1-1 0 16,3 2 0-16,2-1-2 0,0-4-2 15,0-7-3-15,0 1-5 16,0-10-7-16,0-4-16 16,2 8-44-16,-2-22-8 15</inkml:trace>
  <inkml:trace contextRef="#ctx0" brushRef="#br1" timeOffset="280751.3176">24024 13124 329 0,'0'0'5'0,"-4"-10"2"16,4 10 3-16,-16-10 1 15,6 3 2-15,-7 4 1 0,-3 3 0 16,-7 7 2-16,-3 8-3 16,0 13-3-16,-4 9-1 0,-1 10-1 15,-1 8 0-15,4 6-1 16,7 4 0-16,6 0-2 15,6 1 0-15,6-4-1 0,7-2 0 16,0-8-1-16,13-5 0 16,6-8-1-16,6-9-1 15,5-6 0-15,7-7 1 16,6-10-2-16,6-7 0 16,0-7 0-16,7-13 0 15,-5-9 0-15,-1-7-2 0,-4-9 1 16,-12-7-2-16,-4-11 2 15,-11-11-1-15,-10-2 1 16,-9 1 0-16,-14 2 0 16,-8 8 1-16,-10 3 0 0,-5 15 1 15,-10 17 0-15,-8 18-1 16,-3 12-2-16,9 12-9 16,-6 28-72-16,13 4-3 0</inkml:trace>
  <inkml:trace contextRef="#ctx0" brushRef="#br1" timeOffset="282850.0122">9712 15923 390 0,'0'0'5'16,"0"0"2"-16,0 0 2 16,0 0 1-16,4-10 1 0,-4 10 1 15,12-7 1-15,0 2 0 16,1 3-4-16,4 2-2 15,5 0-3-15,3 2-1 16,0 5 0-16,2 4-1 16,-5 3-1-16,-1 4 1 0,-3 1-1 15,-9 4 1-15,-4-1 0 16,-5 3 0-16,-7-3 1 16,-11 1-3-16,1-2 0 0,-6 0 0 15,1-7 0-15,-1 2 0 16,4-7 0-16,1-1 0 15,4-3 0-15,3-5 0 0,11 0 0 16,-7-8 0-16,7-4 0 16,7-6 0-16,6-4 0 15,4-7 0-15,8-2 0 16,0-3 0-16,5-1 0 16,-3 1 0-16,1 6 0 0,-6 1 0 15,-2 7 0-15,-5 5 0 16,-3 8 0-1,-12 7 0-15,7 0 0 0,-7 6 0 16,0 10 0-16,-7 4 0 16,2 10 0-16,-2 0 0 15,2 4 0-15,-3 0 0 0,3 2 0 16,5-7 0-16,0-2 0 16,5-4 0-16,8-8 0 0,-1-3 0 15,1-4 0-15,6-3 0 16,3-5 0-16,2 0 0 15,-3 0 0-15,2 0 0 16,-3-5 0-16,-3 3 0 0,-4-4 0 16,-3 6 0-16,-10 0-18 15,9 0-20-15,11 0-51 16,-20 0 1-16</inkml:trace>
  <inkml:trace contextRef="#ctx0" brushRef="#br1" timeOffset="284464.4096">10401 16144 324 0,'0'0'8'0,"0"0"4"16,0 0 4-16,0 0 5 0,-10-8 1 16,10 8 2-16,-11-7 0 15,11 7 1-15,-4-13-8 16,4 13-4-16,0-12-8 0,0 12-5 15,13-12 0-15,-1 7 0 16,6 3 0-16,-1-1 0 16,6 3 0-16,-1 0 0 0,3 5 0 15,-3 2 0-15,-2 3 0 16,-2 2 0-16,-8 3 0 16,-3 1 0-16,-7 3 0 15,-11 3 0-15,-3 3 0 16,-8-2 0-16,-3 2 0 0,0-3 0 15,-5 0 0 1,5-5 0-16,0 1 0 0,6-6 0 16,3-5 0-16,4 1 0 15,12-8 0-15,-10 8 0 16,10-8 0-16,8 0 0 16,4 0 0-16,8 0 0 0,5-3 0 15,2 1 0-15,5-1 0 16,4 3 0-16,-3-2 0 0,-3 2 0 15,0 0 0-15,-7 0 0 16,-1 0 0-16,-4 0 0 16,-6 2 0-16,-1-2 0 0,-11 0 0 15,12 0 0-15,-12 0 0 16,0 0 0-16,0 0 0 16,0 0 0-16,0 0 0 15,0 0 0-15,0 0 0 16,0 0 0-16,0 0 0 0,0 0 0 15,0 0 0 1,0 0 0-16,0 0 0 0,0 0-15 16,-8 8-28-16,8-8-47 15,0 0 0-15</inkml:trace>
  <inkml:trace contextRef="#ctx0" brushRef="#br1" timeOffset="284900.2441">11084 16116 392 0,'0'0'6'0,"0"0"4"15,0 0 2-15,0 0 1 0,-9-10 2 16,9 10 0-16,0 0 0 16,0 0 0-16,0 0-6 15,13-6-3-15,6 6-3 16,6 0-3-16,7 0-3 16,-2 0-8-16,7 4-12 0,-9 5-37 15,2-6-26-15,-5 5-3 16</inkml:trace>
  <inkml:trace contextRef="#ctx0" brushRef="#br1" timeOffset="285049.4145">11109 16201 346 0,'0'0'5'0,"0"0"3"15,-7 10 5-15,7-10 2 16,-5 12 2-16,5-12 0 16,8 14 1-16,1-6 1 15,11-2-5-15,10-2-3 0,5-4-7 16,13 2-8-16,-4-2-23 15,0-2-55-15,6-2-3 16</inkml:trace>
  <inkml:trace contextRef="#ctx0" brushRef="#br1" timeOffset="285534.463">11985 15773 399 0,'0'0'6'0,"0"0"2"16,0 0 4-16,2-8 1 0,-2 8 1 15,0 0 0-15,0 0 1 16,0 0 1-16,13 8-6 16,-13 9-6-16,0 2-4 15,2 9 0-15,-2 0 0 16,3 8 0-16,-1-1 0 0,3-1 0 16,-3-4 0-16,3-1 0 15,-1-3-6-15,3 1-23 16,0-7-56-16,-2-3-4 0</inkml:trace>
  <inkml:trace contextRef="#ctx0" brushRef="#br1" timeOffset="285831.189">11734 16085 377 0,'0'0'6'16,"0"0"2"-16,-10 0 1 15,10 0 1-15,0 0 3 0,0 0 2 16,0 0 2-16,15 2 0 16,14-2-3-16,14 3-4 15,6-3 0-15,11 2-5 16,9-2-5-16,4 0 0 0,4 2 0 16,-8-2 0-16,-6 3 0 15,-11-3 0-15,-12 3 0 16,-8-1 0-16,-9 0 0 15,-9 0 0-15,-14-2 0 0,5 13-15 16,-5-13-33-16,-8 12-40 16,-3-4-1-16</inkml:trace>
  <inkml:trace contextRef="#ctx0" brushRef="#br1" timeOffset="286297.4943">11998 16397 427 0,'0'0'6'0,"0"0"2"16,-11-7 2-16,11 7 1 16,-5-13 2-16,5 1-1 15,0-1 1-15,3-2-2 0,10 0-11 16,1 3 0-16,9 0 0 15,2 0 0-15,5 4 0 16,-3 5 0-16,3 3 0 0,-6 3 0 16,-4 6 0-16,-4 6 0 15,-12 3 0-15,-4 2 0 16,-4 1 0-16,-12 3 0 16,-6-3 0-16,-8 2 0 0,-3-4 0 15,1 2 0-15,-2-4 0 16,4-5 0-16,2 1 0 15,9-4 0-15,3-4 0 16,16-5 0-16,-7 11 0 16,14-10 0-16,13-1 0 15,0-1 0-15,12-5 0 0,4-1 0 16,6 0 0-16,2-1 0 16,-1 3 0-16,-6-4 0 15,-2 4 0-15,-8-1 0 0,-2 4 0 16,-10-3-20-16,-2-9-58 15,-13 14-11-15</inkml:trace>
  <inkml:trace contextRef="#ctx0" brushRef="#br1" timeOffset="286810.6832">12793 15738 356 0,'0'0'7'0,"0"0"5"0,0 0 1 15,0 0-1-15,-5 5 3 0,-5 7 1 16,-5 13 1-16,0 7 2 16,-12 10-5-16,5 8-3 15,-1 9-2-15,0 7 1 16,9 2-10-16,3-2 0 0,11-6 0 16,4-2 0-16,10-12 0 15,6-1 0-15,3-11 0 16,9-4 0-16,3-7 0 0,2-8 0 15,-5-6-19-15,8-16-63 16,0 7-7-16</inkml:trace>
  <inkml:trace contextRef="#ctx0" brushRef="#br1" timeOffset="287312.9163">12997 16045 424 0,'0'0'5'0,"0"0"2"0,0 0 2 15,0 0-1-15,0 0 1 16,0 0 0-16,0 0 1 16,14-5 0-16,0 5-6 15,2 0-1-15,0 9-1 0,1 1-1 16,0 6 0-16,-2 1 0 15,-5 3-1-15,-5 1 0 16,-2 3 0-16,-3 0-1 0,-5-4 1 16,-6-1 0-16,-1-3 0 15,-6-4-1-15,6-3 1 16,-1-5 1-16,1-2-1 0,0-2 1 16,12 0 0-16,-13-20-1 15,13 2 1-15,5-3 0 16,5-6-1-16,5-3 0 15,3-1 0-15,1 5 0 16,-1-2 0-16,2 9 0 16,-8 1 0-16,4 8-1 15,-7 5 1-15,-1 7 1 0,-1 9 0 16,-4 3 0-16,2 7 0 16,0 3-1-16,-3 0 2 0,5 6-2 15,-2-3 0-15,0 1-2 16,2-3-2-16,-1-8-5 15,6 4-13-15,0-7-61 16,1-1-4-16</inkml:trace>
  <inkml:trace contextRef="#ctx0" brushRef="#br1" timeOffset="287717.8431">13526 16194 420 0,'0'0'4'0,"0"0"2"0,0 0 2 15,-5-6-2-15,5 6 3 16,-13 0 0-16,4 0 0 0,-3 0-1 16,-2 0-3-16,3 3-2 15,-1 4-1-15,1 1-1 0,4 2-1 16,2 2 0-16,3-3 0 15,2 5 0-15,7-2 0 16,7 0 1-16,2 3-1 0,4-5 1 16,-1 0 0-16,6 0-1 15,0-3 1-15,-2 0-1 16,-4 0 0-16,-1-1 0 16,-6-1 0-16,-5 2 0 15,-7-7 0-15,0 13 0 0,-2-6 0 16,-13 1 0-1,-3 2 0-15,-3-3-1 0,-4-2-1 16,-3 2-1-16,0-4-3 16,6 2-7-16,1-5-17 15,-4 0-53-15,14-5-2 16</inkml:trace>
  <inkml:trace contextRef="#ctx0" brushRef="#br1" timeOffset="287931.2726">13983 15981 441 0,'0'0'3'0,"0"0"1"15,0 0 3-15,0 9 2 0,0 3 1 16,0 6 1-16,0-1-1 16,-2 5 1-16,2 6-6 15,-2-2-5-15,2 5 0 16,0-6 0-16,0 0 0 0,0-3-14 15,4-5-37-15,1 1-37 16,0-6 0-16</inkml:trace>
  <inkml:trace contextRef="#ctx0" brushRef="#br1" timeOffset="288102.7056">13852 16131 442 0,'0'0'4'0,"0"0"0"0,0 0 2 15,5-4 0-15,2 1 1 16,9 0 0-16,0 3 0 0,9-5 0 16,8 5-6-16,-2-4-10 15,18-11-44-15,-5 12-30 16,1-1-1-16</inkml:trace>
  <inkml:trace contextRef="#ctx0" brushRef="#br1" timeOffset="288596.6919">14364 16032 467 0,'0'0'4'0,"0"0"1"16,0 0 1-16,0-5 1 16,0 5 0-16,0-10 0 15,0 10 1-15,15-9-8 0,-6 3 0 16,4 6 0-16,4 0 0 15,-4 6 0-15,2 3 0 16,-5 6 0-16,-3 2 0 0,-7 1 0 16,-2 7 0-16,-8-4 0 15,-5 2 0-15,-5-2 0 16,1-4 0-16,-2 0 0 16,3-4 0-16,6-4 0 0,-2-6 0 15,6-3 0-15,8 0 0 16,-10-8 0-16,10-6 0 15,7-6 0-15,4-4 0 16,8-5 0-16,-1 0 0 16,7 2 0-16,-1-1 0 0,1 8 0 15,-1 1 0-15,-5 7 0 16,-4 4 0-16,-6 8 0 16,-9 0 0-16,13 15 0 15,-9 2 0-15,-1 2 0 0,2 5 0 16,0-2 0-16,1 3 0 15,-1-1 0-15,4-4 0 16,1-1 0-16,5-1 0 16,0-8-4-16,5 0-37 0,0-3-46 15,2-7 0-15</inkml:trace>
  <inkml:trace contextRef="#ctx0" brushRef="#br1" timeOffset="288894.8968">14918 15963 447 0,'0'0'5'0,"0"0"3"16,0 0 1-16,0-9 2 15,0 9-1-15,0 0 1 16,0 0-1-16,-9 2-10 0,3 11 0 15,-6 6 0-15,0 8 0 16,1 5 0-16,-1 6 0 16,3 1 0-16,0 3 0 15,7-2 0-15,2-3 0 0,0 1 0 16,5-9 0-16,1-2 0 16,3-5-8-16,-4-6-28 15,-8-4-52-15,3-12-2 0</inkml:trace>
  <inkml:trace contextRef="#ctx0" brushRef="#br1" timeOffset="289064.38">14721 16273 443 0,'0'0'4'0,"0"0"1"16,0 0 0-16,0 0 1 0,11-10 1 15,1 4 0-15,4 0 0 16,2-2 0-16,8-2-6 15,8 2-5-15,-1-4-9 0,7-17-55 16,2 19-16-16</inkml:trace>
  <inkml:trace contextRef="#ctx0" brushRef="#br1" timeOffset="289351.1653">15187 15745 462 0,'0'0'2'0,"0"0"-1"0,0 0 3 15,0 0 1-15,7 10 0 0,0 8 2 16,4 4-1-16,3 7 1 16,-1 12 0-16,4 5-2 15,-1 4-5-15,1 9 0 16,-2-2 0-16,-5 2 0 0,-4 3 0 15,-3-5 0-15,-3-2 0 16,0 0 0-16,-9-4 0 0,-3-4 0 16,-4 1 0-16,-2-4 0 15,-6-9-20-15,-23-6-67 16,24 1-3-16</inkml:trace>
  <inkml:trace contextRef="#ctx0" brushRef="#br1" timeOffset="290618.0947">15691 16055 318 0,'0'0'8'16,"0"0"3"-16,0 0 4 15,0-8 4-15,0 8 3 16,0 0 0-16,0 0 2 0,0 0 0 15,0 0-6-15,8-12-4 16,-8 12-2-16,22 0-8 16,-2-3-4-16,5 0 0 15,7-1 0-15,5-1 0 16,6 0 0-16,2 5 0 0,-1-7 0 16,-6 4 0-16,-1-2 0 15,-7 5 0-15,-5-2 0 16,-9 2 0-16,-2-3 0 0,-14 3 0 15,12 0 0-15,-12 0 0 16,0 0 0-16,0 0 0 16,0 0 0-16,-10 3 0 15,10-3 0-15,-13 2 0 0,13-2 0 16,-14 10-31-16,1-3-57 16,13-7-3-16</inkml:trace>
  <inkml:trace contextRef="#ctx0" brushRef="#br1" timeOffset="291177.8912">16761 15562 350 0,'0'0'7'16,"0"0"5"-16,0-12 3 15,0 12 3-15,0-13 2 0,0 13 1 16,-3-10 0-16,3 10 0 16,0 0-6-16,0 0-4 15,0 0-11-15,-8 20 0 16,6 2 0-16,2 3 0 16,0 7 0-16,0 5 0 0,5-2 0 15,0 2 0-15,0-2 0 16,2-5-4-16,-2-1-17 15,-2 4-44-15,-1-11-22 16,-2-5-4-16</inkml:trace>
  <inkml:trace contextRef="#ctx0" brushRef="#br1" timeOffset="291411.4269">16524 15888 393 0,'0'0'6'15,"0"0"2"-15,0 0 2 16,0 0 2-16,0 0 2 0,0 0 2 16,23 6 0-16,1-4 0 15,17-2-4-15,2 0-4 16,13 0-8-16,6 0 0 16,1 0 0-16,-3-2 0 15,-4 2-7-15,-12 0-38 0,-6 2-42 16,-14 6-1-16</inkml:trace>
  <inkml:trace contextRef="#ctx0" brushRef="#br1" timeOffset="291802.9368">16731 16171 403 0,'0'0'6'16,"0"0"5"-16,-11 0 2 0,11 0 2 15,-12 0 1-15,12 0 1 16,-7-12 0-16,5 4-4 16,4-4-13-16,10 2 0 0,8-3 0 15,2 3 0-15,5 4 0 16,1 0 0-16,2 6 0 16,-5 0 0-16,-3 8 0 15,-7 3 0-15,-7 7 0 16,-8 1 0-16,-4 2 0 0,-6 4 0 15,-10 2 0-15,-1 1 0 16,-6-1 0-16,-1-3 0 16,3 1 0-16,0-3 0 15,6-6 0-15,4-4 0 16,5-2 0-16,10-10 0 16,0 10 0-16,10-10 0 0,10 0 0 15,10-3 0-15,4-1 0 16,11-4 0-16,2-7 0 15,6 6-9-15,4-8-77 0,-6-2-3 16</inkml:trace>
  <inkml:trace contextRef="#ctx0" brushRef="#br1" timeOffset="292093.8736">17508 15455 435 0,'0'0'3'0,"0"0"0"16,0 0 2-16,-7 10 2 15,0 5 2-15,-6 7 1 16,-4 10 1-16,-6 11 1 16,3 6-2-16,1 11-4 15,-5 9-6-15,8 3 0 0,4 0 0 16,4-1 0-16,6-4 0 15,4-2 0-15,6-10 0 0,4-4 0 16,8-11 0-16,2-7 0 16,3-9-27-16,5-7-61 15,5-10-3-15</inkml:trace>
  <inkml:trace contextRef="#ctx0" brushRef="#br1" timeOffset="292567.1948">17563 15827 456 0,'0'0'4'0,"0"0"2"0,0 0 1 16,0 0 1-16,-5-11 0 16,5 11 0-16,8-7 0 15,7 5-2-15,3 2-6 16,8 0 0-16,4 0 0 0,-2 8 0 15,-1 1 0-15,-2 6 0 16,-8 5 0-16,-9 5 0 0,-8-1 0 16,-3 4 0-16,-14-1 0 15,-1-2 0-15,-1 2 0 16,-4-10 0-16,5-2 0 16,2-4 0-16,3-4 0 0,13-7 0 15,-8 0 0-15,8-12 0 16,10-4 0-16,4-4 0 15,10-7 0-15,-2-2 0 16,8-4 0-16,-1 4 0 16,-1-1 0-16,-3 8 0 0,-2 2 0 15,-9 5 0-15,-3 7 0 16,-11 8 0-16,0 0 0 16,9 17 0-16,-9 1 0 15,0 2 0-15,0 9 0 16,0 3 0-16,0 2 0 0,3 0 0 15,4-2 0-15,-1-7 0 16,8 3-16-16,-4-9-69 16,7-5-3-16</inkml:trace>
  <inkml:trace contextRef="#ctx0" brushRef="#br1" timeOffset="292812.45">18165 15797 461 0,'0'0'3'0,"0"0"1"16,-10 0 2-16,10 0 0 16,-14 18 1-16,6-2 0 15,-4 7 1-15,4 9 1 16,0 5-9-16,6 6 0 0,0 6 0 16,2-2 0-16,4 3 0 15,4-9 0-15,0 4 0 16,1-10 0-16,-1 0 0 15,-5-10-12-15,3-6-37 0,2-2-39 16,-8-6-2-16</inkml:trace>
  <inkml:trace contextRef="#ctx0" brushRef="#br1" timeOffset="292980.0029">18000 16102 425 0,'0'0'3'0,"0"0"1"16,0 0 2-16,9-5 1 15,0 2 1-15,9 1 0 0,1 0 0 16,9-1 0-16,4 1-3 16,8-3-4-16,0 2-9 15,2-1-36-15,1-2-38 16,-4-2-1-16</inkml:trace>
  <inkml:trace contextRef="#ctx0" brushRef="#br1" timeOffset="293234.3487">18526 15919 466 0,'0'0'1'0,"0"0"2"15,0 0 0-15,4-3 1 16,6 0 1-16,8 1 0 16,5-1 0-16,6-1-1 0,6-1-2 15,5 2-9-15,-2-7-14 16,-14 8-61-16,21-3-3 16</inkml:trace>
  <inkml:trace contextRef="#ctx0" brushRef="#br1" timeOffset="293834.7922">19068 15792 402 0,'0'0'5'0,"0"0"2"15,0 0 3-15,0-10 1 16,0 10 1-16,0-9 1 16,0 9 0-16,7-12 0 0,3 4-4 15,5 8-2-15,-1 0-3 16,7 2-2-16,-5 8-1 0,2 5 1 15,-2 5-2-15,1 1 0 16,-14 5 0-16,-3 1 0 16,0 0 0-16,-11-3 0 15,-6 0 0-15,-9-4 0 0,5-3 0 16,-2-5 0-16,-4-2 0 16,7-3 0-16,3-5 0 15,1-2 0-15,7-5 0 0,4-7 0 16,5 0 0-16,2-7 0 15,10-7 0-15,11-1 0 16,0-8 0-16,6 4 0 16,4-3 0-16,-1 5 0 0,-2 3 0 15,-5 6 0 1,-4 4 0-16,-5 6 0 0,-7 10 0 16,-9 0 0-16,7 15 0 15,-7 5 0-15,0 3 0 16,-2 4 0-16,0 7 0 15,-1-2 0-15,3 6 0 0,0-6 0 16,7-2 0-16,4-1 0 16,-1-7-10-16,-3-4-75 15,16-4-3-15</inkml:trace>
  <inkml:trace contextRef="#ctx0" brushRef="#br1" timeOffset="294580.7081">19674 15945 239 0,'0'0'7'0,"0"0"6"0,0 0 5 15,0 6 1-15,0-6 1 16,0 0 3-16,0 0 0 0,0 0 5 16,0 0-9-16,0 0-2 15,0 0-4-15,0 0-1 16,0 0-1-16,-8 3-2 15,8-3-2-15,-12 0-1 0,12 0 0 16,-15-3-3-16,5 1 1 16,0 2-2-16,-3 0 0 15,4 0-1-15,-1 5 0 16,10-5 0-16,-13 9-1 0,13-9 1 16,0 20 0-16,2-8 0 15,12 3 0-15,-2 0 0 16,5-3 1-16,3 4-2 15,-3-2 0-15,4-4 0 0,-4 3 0 16,0-3 0-16,-2-1 0 16,-5 1 0-16,-2-2 0 15,-5 1 0-15,-3-9 0 16,0 15 0-16,-11-7 0 16,-4-1 0-16,-5 1 0 0,-2-3 0 15,-3 2 0-15,-2-2 0 16,-3-2 0-16,2-1 0 15,3 0 0-15,6-2 0 16,-1 0-5-16,1 0-12 0,19 0-33 16,-10-12-37-16,10 0-1 15</inkml:trace>
  <inkml:trace contextRef="#ctx0" brushRef="#br1" timeOffset="294948.5107">19955 15567 453 0,'0'0'3'16,"0"0"2"-16,0 0 1 15,0 0 1-15,5-2 1 16,-5 2 2-16,18 12 0 0,-6 2-1 15,2 14-9-15,4 4 0 16,-1 10 0-16,2 10 0 0,2 3 0 16,-6 4 0-16,-2 1 0 15,-4 2 0-15,-6-3 0 16,-3-5 0-16,-8 2 0 16,-7-8 0-16,-4-1 0 0,-9-2 0 15,-2-6 0-15,-7-3 0 16,4-7 0-16,0-4 0 15,7-3 0-15,-3-7 0 16,11 0 0-16,-1-7-22 16,8-4-68-16,11-4-4 0</inkml:trace>
  <inkml:trace contextRef="#ctx0" brushRef="#br1" timeOffset="296612.3532">20584 15634 279 0,'0'0'8'15,"0"0"7"-15,0 0 2 16,3-9 5-16,-3 9 2 0,2-11 2 16,-2 11 0-16,0-13 1 15,0 13-8-15,-13-5-6 16,-2 8-3-16,-7 12-5 16,-7 2-1-16,1 6-2 15,-5 6 0-15,6 0-2 0,-3 7 1 16,7-4 0-16,11 3-1 15,8-8 1-15,4-4 0 16,7-2 0-16,13-3 1 0,5-9-1 16,10 1 0-16,2-5-2 15,2-5-2-15,4 0-5 16,-8 0-11-16,4-15-60 0,-6 8-8 16</inkml:trace>
  <inkml:trace contextRef="#ctx0" brushRef="#br1" timeOffset="296989.5516">20693 15762 375 0,'0'0'4'15,"0"0"3"-15,0 0 1 0,-5 13 2 16,0-4 0-16,3 2 1 15,0-2 2-15,-1 6-1 16,3-3-2-16,0 4-3 16,10-4 0-16,2 1-2 0,8-6 0 15,3 0-1-15,4-5-1 16,1-2 1-16,0 0-1 16,2-4-1-16,-5-3 1 0,-2-5 0 15,-5 1 0-15,-6-6-1 16,-7 1-2-16,-5-1 0 15,0 0 0-15,-8 3 0 16,-4 2 0-16,-5 1 0 0,-4 6 0 16,0 3-4-16,-2 2-7 15,-2 7-6-15,11 4-21 16,1 1-49-16,2-5 0 16</inkml:trace>
  <inkml:trace contextRef="#ctx0" brushRef="#br1" timeOffset="297377.8158">21210 15717 414 0,'0'0'4'0,"0"0"3"16,-5-2 0-16,5 2 1 15,-20 0 1-15,8 0 1 16,-6 0 0-16,6 0 0 0,-6 5-4 15,4 5-2-15,2 1-2 16,1 1 0-16,6 5-1 16,3-3-1-16,2 2 1 15,7 0-1-15,6 2 1 0,6-2-1 16,2-1 1-16,4-3 0 16,0 2-1-16,1-1 1 15,-1-1-1-15,-2 0 0 16,-5-2 0-16,-4 3 0 0,-8-3 0 15,0-1 0-15,-6 2 0 16,-9-2 2-16,-3 1-1 16,-11-2 1-16,0-1-1 0,-7 1 0 15,1-4-1-15,-1 1-3 16,-3-5-5-16,8 0-13 16,3 3-61-16,7-3-5 15</inkml:trace>
  <inkml:trace contextRef="#ctx0" brushRef="#br1" timeOffset="324255.5084">21725 15398 311 0,'0'0'8'16,"0"0"6"-16,0-10 2 15,0 10 5-15,0 0 2 16,0-9-1-16,0 9 1 0,0 0-1 16,0 0-7-16,0 0-5 15,-3 4-3-15,1 13-3 16,-1 6-2-16,1 4 0 15,0 6-1-15,-1-1 1 0,3 3-1 16,-2 2 0-16,-2-8-1 16,2 1 0-16,2-5 0 15,0-3-1-15,-2-3-3 16,2-1-5-16,-3-5-12 0,3-3-20 16,0-10-43-16,5 8-3 15</inkml:trace>
  <inkml:trace contextRef="#ctx0" brushRef="#br1" timeOffset="324476.4963">21864 15423 383 0,'0'0'5'15,"0"0"3"-15,0 0 3 16,0 0 1-16,0 0 0 16,0 0 0-16,0 0 2 0,2 6-1 15,-2 6-3-15,-4 8-4 16,-3 6-3-16,1-1-1 15,-1 8 0-15,-1 4 0 16,4-5-1-16,-5-2-2 0,5-3 0 16,4-5-3-16,-5-3-7 15,5-1-15-15,0 2-40 16,0-20-19-16</inkml:trace>
  <inkml:trace contextRef="#ctx0" brushRef="#br1" timeOffset="324828.6131">21449 15288 327 0,'0'0'6'16,"-10"-1"5"-16,0 1 2 0,2 0 2 15,-1-3 2-15,9 3-1 16,-16 0 0-16,16 0 2 15,0 0-4-15,0 0-3 16,25 3-3-16,8-3 0 0,8 1-1 16,14 2 0-16,10 2 0 15,8-2-1-15,1 0-2 16,0 2-4-16,-1-4 0 16,-9 3 0-16,-7-2 0 0,-11 0 0 15,-9 4 0-15,-7-3 0 16,-10-2 0-16,-8 5 0 15,-12-6 0-15,5 12-3 16,-8-2-10-16,-4 5-28 16,-6 2-44-16,-9 3-1 15</inkml:trace>
  <inkml:trace contextRef="#ctx0" brushRef="#br1" timeOffset="325175.2772">21350 15938 337 0,'0'0'3'0,"0"0"5"16,4 3 4-16,-4-3 2 15,20 0 3-15,-2 0 0 16,4 0 2-16,8-3 0 15,9-2-1-15,9-3-5 0,6 2-2 16,9-2-3-16,4-2-1 16,-2 3-2-16,1 1-2 15,-3 4-3-15,-9-3 0 16,-6 5 0-16,-12 0 0 0,-6 0 0 16,-6 3 0-16,-12-1 0 15,-3 3 0-15,-9-5 0 16,9 13-2-16,-9-13-9 0,-5 12-19 15,10-3-55-15,-14-1-3 16</inkml:trace>
  <inkml:trace contextRef="#ctx0" brushRef="#br1" timeOffset="325840.9778">21685 16261 428 0,'0'0'5'0,"0"0"1"16,-5-6 3-16,5 6 1 0,-8-14 1 15,3 1 1-15,3 1 1 16,0-3 0-16,2-2-9 15,0 2-4-15,7-1 0 0,6 4 0 16,4 0 0-16,0 4 0 16,4 0 0-16,0 7 0 15,0 1 0-15,-1 1 0 16,-1 10 0-16,-4 1 0 0,-5 3 0 16,-8 5 0-16,-2 0 0 15,-4 5 0-15,-8-4 0 16,-9 5 0-16,-1-3 0 0,-3-1 0 15,1-3 0 1,-4 1 0-16,1-2 0 0,7-8 0 16,5 0 0-16,0-4 0 15,7 0 0-15,8-6 0 16,0 0 0-16,0 0 0 16,8 0 0-16,10 0 0 0,1-3 0 15,8 0 0-15,5-1 0 16,1-1 0-16,5 2 0 0,-8 1 0 15,4 0 0-15,-9 2 0 16,-3 0 0-16,1 0 0 16,-11 0 0-16,1 2 0 15,-6 0 0-15,-7-2 0 16,9 8 0-16,-9-8 0 0,0 0 0 16,0 0 0-16,0 0 0 15,0 7 0-15,0-7 0 16,0 0 0-16,0 0 0 15,0 0 0-15,0 0 0 0,0 0 0 16,0 10 0-16,0-10 0 16,0 0 0-16,0 10 0 15,0-10-91-15,0 0-1 16</inkml:trace>
  <inkml:trace contextRef="#ctx0" brushRef="#br0" timeOffset="332768.9571">20658 16453 227 0,'0'0'6'0,"0"0"5"0,-9 0 4 16,9 0 4-16,0 0 1 15,0 0 1-15,-11 0 2 16,11 0 1-16,0 0-3 15,11-9-5-15,1-4-3 16,8-6-1-16,12-6-2 0,5-7-1 16,13-11-1-16,10-3 0 15,9-7-2-15,8-7-2 16,12-3 0-16,3-2 0 16,4-6-1-16,0-4-1 0,4 3-1 15,-5 3 1-15,1 0 0 16,-9 4 1-16,-2 3-2 15,-8 4 2-15,-10 10-1 0,-7 3 0 16,-10 8 1-16,-6 2 0 16,-7 3 0-16,-2 4-3 15,-8 2 0-15,1 3 0 0,-3-3 0 16,-6 5 0-16,4 2 0 16,-1 1 0-16,-4 4 0 15,-4-3 0-15,-4 8 0 16,3 2 0-16,-13 7 0 15,10-8 0-15,-10 8 0 16,0 0 0-16,0 0 0 0,0 0 0 16,0 0 0-16,0 0 0 15,0 0 0-15,0 0 0 16,0 0 0-16,0 0 0 16,0 0 0-16,0 0 0 0,9 0 0 15,-9 0 0-15,0 0 0 16,0 0 0-16,0 0 0 15,0 0 0-15,0 0 0 0,0 0 0 16,8 0 0-16,-8 0 0 16,0 0 0-16,0 0 0 15,0 0 0-15,0 0 0 0,0 0 0 16,0 0 0-16,0 0-4 16,0 0-14-16,0 0-21 15,-12 9-48-15,12-9-1 16</inkml:trace>
  <inkml:trace contextRef="#ctx0" brushRef="#br0" timeOffset="333189.9198">22239 14950 325 0,'0'0'3'0,"0"0"4"0,0 0 4 16,0 0 2-16,7 0 4 15,4 0 1-15,4 0 0 16,1 0 1-16,7 0-3 16,3-3-2-16,8-1-4 0,-2-2-3 15,3 5-2-15,-2-5-1 16,-3 1-1-16,-5 3-2 15,-4 2 1-15,-5 0-1 16,-7 0 0-16,-4 10 0 16,-5 4 1-16,0 6 0 0,-7 3 0 15,0 4 0-15,-4 3 0 16,2 2 0-16,-3-3-1 16,3 1-1-16,5-3 0 15,-4-5 0-15,4-1-1 0,4-7 0 16,-3 1-3-16,3-7-3 15,0-8-5-15,0 12-9 16,0-12-25-16,10 5-38 0,-10-5-3 16</inkml:trace>
  <inkml:trace contextRef="#ctx0" brushRef="#br0" timeOffset="333575.1403">22781 14923 353 0,'0'0'5'0,"0"0"2"15,-4-5 3-15,4 5 1 16,-16 0 0-16,7 0 0 0,-1 5 2 16,-3 5 0-16,3 2-5 15,0 2-2-15,7 3-1 16,1 1 0-16,2 0-2 0,5-1 0 15,5-5 0-15,7-2 0 16,3-4 0-16,5-4 0 16,0-2 0-16,3-5 0 0,-4-5 0 15,-1-7 0-15,-1-6 0 16,-7-2 0-16,-3-2-1 16,-12-2 0-16,0-1-1 0,-11 3 0 15,-5 4 0-15,-11 9-1 16,-3 9-1-16,-10 5 1 15,0 9-2-15,0 11-5 16,6 14-16-16,14 4-58 16,-3-1-4-16</inkml:trace>
  <inkml:trace contextRef="#ctx0" brushRef="#br0" timeOffset="338490.491">17418 16697 150 0,'0'0'8'0,"11"-10"6"0,1-3 3 16,9-7 4-16,11-5 3 16,10-5 1-16,13-7 2 15,12-9 0-15,13-5-6 16,12-5-6-16,8-6-2 16,16-7-3-16,3-5-2 0,3-1-1 15,7-1-2-15,-5-4 0 16,3 3 0-16,0 2 0 15,-13 4 0-15,-2 7 0 16,-8 4 0-16,-9 3 0 16,-3 3-1-16,-13 7 1 0,-8 5-1 15,-13 4 1 1,-12 9 0-16,-7 4 0 0,-12 5 0 16,-6 5 1-16,-9 4-1 0,-12 11 0 15,10-9 0-15,-10 9-2 16,0 0-1-16,0 0 0 15,0 0-2-15,0 0-1 0,0 0 0 16,0 0 1-16,0 0-2 16,0 0 1-16,0 5-1 15,0-5-4-15,-3 18-7 16,3-18-24-16,-24 20-44 0,19-10-1 16</inkml:trace>
  <inkml:trace contextRef="#ctx0" brushRef="#br0" timeOffset="339242.2103">19440 15247 148 0,'0'0'8'15,"0"0"7"-15,0 0 4 16,0 0 5-16,0 0 3 16,0 0 0-16,0 0 1 15,0 5 0-15,0-5-8 0,0 0-4 16,10 0-3-16,1 0-2 15,1-5-4-15,8 3-1 16,-3-3 0-16,10 2 0 16,1-1-1-16,-1 1 0 15,0 1-1-15,-2-1-2 0,-3 3 0 16,-4 0 0-16,-5 5-1 16,1 2 0-16,-4 6 0 15,-5 2 0-15,0 4 0 0,-5 1 0 16,0 2 2-16,0 3-2 15,-4 0 0-15,0-1 0 16,2-1 0-16,0-5 0 16,2-1-1-16,0-2 0 15,0-4-3-15,0-11-6 0,0 16-11 16,0-6-31-16,0-10-25 16,0 0-5-16</inkml:trace>
  <inkml:trace contextRef="#ctx0" brushRef="#br0" timeOffset="339590.56">19935 15079 290 0,'0'0'2'0,"0"0"2"16,-10 7 2-16,1 2 0 0,-2 2 2 15,1 7 1-15,-3 2 0 16,4-1 0-16,-1 1-1 16,8-1 0-16,2-1-2 15,2-1 2-15,10-7-1 0,8 0 2 16,1-8-1-16,5-2 0 16,0 0 1-16,4-9 0 15,-4-4-1-15,-5-6-1 0,-5-4-1 16,-5-2-1-1,-9 6-1-15,-9 0-1 0,-13 3-1 16,-8 12-1-16,-6 4-4 16,-2 12-20-16,17 8-56 15,-13 4 0-15</inkml:trace>
  <inkml:trace contextRef="#ctx0" brushRef="#br0" timeOffset="346751.4343">9740 17377 317 0,'0'0'8'0,"0"0"3"16,0 0 4-16,0 0 2 0,0 0 2 16,0-7 0-16,0 7 0 15,0 0 1-15,13-5-6 16,-13 5-4-16,14 0-3 15,-2 0-3-15,1 5-1 16,3 2 0-16,-5 1-1 0,2 4 0 16,2 3-1-16,-5 0 1 15,2 2 0 1,-6 3 0-16,-2 2 0 0,-1 4 0 16,-3-2 0-16,0 3 0 15,-7-2-1-15,-2-2 0 16,-5-1 1-16,1-5 0 0,1 0-2 15,0-5 0-15,-5-4 0 16,8-5 0-16,-1-3 0 0,10 0 0 16,-1-23 0-16,2 6 0 15,12-2 0-15,-1-10 0 16,6 2 0-16,-8 13 0 16,10-11 0-16,3-4 0 15,-4 1 0-15,1 3 0 16,3 3 0-16,-4 2 0 15,-4 8 0-15,3 3 0 0,-8 9 0 16,-1 0 0-16,-4 12 0 16,1 0 0-16,-6 8 0 15,0 2 0-15,0-2 0 16,-3 10 0-16,0-8 0 0,3 5 0 16,6-5 0-16,1 1 0 15,3-1 0-15,2-5 0 16,3-2 0-16,2-3 0 15,1-2 0-15,-3-8 0 16,5 4 0-16,-3-4 0 0,0 1 0 16,-1-3 0-16,1 0 0 15,-2 0 0-15,-3 0 0 0,-1 0-2 16,-11 0-37-16,16 0-47 16,-16 0-2-16</inkml:trace>
  <inkml:trace contextRef="#ctx0" brushRef="#br0" timeOffset="347621.1822">10466 17593 378 0,'0'0'8'0,"0"0"1"16,0 0 3-16,0 0 2 0,0 0 1 16,0 0 1-16,-10-12 1 15,10 12 0-15,0-11-6 16,0 11-4-16,5-12 0 16,-5 12-7-16,18-12 0 15,-6 5 0-15,3 2 0 0,-3-2 0 16,6 4 0-16,-1-2 0 15,1 2 0-15,-1 3 0 16,0 0 0-16,-2 0 0 0,0 3 0 16,-3 5 0-1,-1-1 0-15,-7 3 0 16,-1 0 0-16,-3 2 0 0,0 0 0 16,-5-2 0-16,3 4 0 15,-6-3 0-15,0 4 0 0,4-3 0 16,1-2 0-16,0 0 0 15,3 0 0-15,0 5 0 16,6-6 0-16,-2 2 0 16,8 1 0-16,-1-2 0 15,1 0 0-15,1 0 0 0,-1-3 0 16,0 5 0-16,-4 1 0 16,0-3 0-16,-8-10 0 15,0 20 0-15,0-20 0 0,0 0 0 16,0 0 0-16,-8 7 0 15,-5 4 0-15,-31 15 0 16,21-18 0-16,1-1 0 16,0-2 0-16,-4 0 0 15,2 0 0-15,1-2-2 0,1 1-54 16,22-4-31 0,-22 5-1-16</inkml:trace>
  <inkml:trace contextRef="#ctx0" brushRef="#br0" timeOffset="348454.159">11254 17444 333 0,'0'0'7'0,"0"0"3"16,0 0 2-16,0 0 2 16,0 0 0-16,0 0 0 15,0 0 0-15,0 0 0 0,7 0-6 16,4 0-5-16,1 0-3 15,3-2-7-15,0 2-11 16,0 0-23-16,2 0-35 0,-2 0-5 16</inkml:trace>
  <inkml:trace contextRef="#ctx0" brushRef="#br0" timeOffset="348614.2517">11177 17619 356 0,'0'0'5'0,"0"0"0"16,0 0 5-16,0 0 3 15,0 0 0-15,0 0 1 16,10 6 0-16,2-3 1 0,6-3-4 16,2 3-2-16,2-3-5 15,5 0-10-15,3 0-18 16,2 2-55-16,3-2 0 16</inkml:trace>
  <inkml:trace contextRef="#ctx0" brushRef="#br0" timeOffset="348974.3343">12000 17041 378 0,'0'0'8'0,"0"0"1"0,0 0 4 16,0 0 1-16,0-12 0 15,0 12-1-15,0 0 2 0,0 7-1 16,0 7-4-16,-2 9-5 15,2 4-2-15,0 8 0 0,0-18-3 16,0 5-1-16,2 3-3 16,3-2-7-16,-3 4-15 15,1-7-48-15,1 1-11 16</inkml:trace>
  <inkml:trace contextRef="#ctx0" brushRef="#br0" timeOffset="349186.0621">11644 17447 377 0,'0'0'4'0,"0"0"5"0,0 0 2 15,0 0 1-15,10 5 2 16,1-3 0-16,3-2 2 16,6 0 0-16,7 0-4 15,6 0-3-15,-1 0-4 16,10 0-3-16,-2 0-7 0,4 0-12 15,2 5-39-15,-2-5-27 16,-2 3-4-16</inkml:trace>
  <inkml:trace contextRef="#ctx0" brushRef="#br0" timeOffset="349607.5379">11933 17706 448 0,'0'0'4'0,"0"0"3"16,0 0 0-16,0 0 2 16,0-7 0-16,0 7 1 15,4-12 0-15,-4 12-3 16,15-17-7-16,0 9 0 0,-2 1 0 16,5 2 0-1,-2-5 0-15,2 6 0 0,-1-1 0 16,-1 5 0-16,0-3 0 15,0 3 0-15,-7 5 0 0,2 7 0 16,-10 3 0-16,-1-15 0 16,0 19 0-16,0 1 0 15,-7 1 0-15,-2 3 0 16,-6-2 0-16,-3 6 0 0,-2-6 0 16,3 3 0-1,-3-3 0-15,3 1 0 0,17-23 0 16,-15 21 0-16,2 3 0 15,13-24 0-15,0 0 0 16,8 4 0-16,4-2 0 16,43 11 0-16,-30-13 0 15,5 0-7-15,0-2-29 16,-5 2-49-16,0-3-5 16</inkml:trace>
  <inkml:trace contextRef="#ctx0" brushRef="#br0" timeOffset="350500.6374">12726 17074 346 0,'0'0'7'0,"0"0"5"0,0 0 1 16,0-9 2-16,0 9 0 15,0 0 0-15,-18 0 2 16,4 15 2-16,-10 16-6 16,16-12-4-16,-8 5-1 15,2 11-1-15,-2 3 1 16,-2 4-1-16,4 8-7 15,0-2 0-15,1 8 0 0,5-2 0 16,-1 3 0-16,9-1 0 16,0 4 0-16,5-11 0 15,7 6 0-15,5-8 0 0,5 3-8 16,3-2-53-16,-25-48-25 16,30 29-1-16</inkml:trace>
  <inkml:trace contextRef="#ctx0" brushRef="#br0" timeOffset="351031.5474">12860 17387 432 0,'0'0'4'0,"0"0"3"16,0 0-1-16,0 0 2 16,0 0 1-16,0 0 0 0,7-7 1 15,-7 7-1-15,14 0-3 16,-3 5-2-16,0 1 0 16,-3 0-1-16,2 3-3 0,1 5 0 15,-2-2 0-15,1 0 0 16,-2 3 0-16,0 0 0 15,-4 0 0-15,2 3 0 16,-4 2 0-16,-2-6 0 16,0 1 0-16,0-3 0 15,-5 1 0-15,5-13 0 0,-13 9 0 16,13-9 0 0,-7-7 0-16,7-3 0 0,0-7 0 15,0 5 0-15,7-5 0 16,-1-1 0-16,1 0 0 0,3 4 0 15,-3-1 0-15,3 2 0 16,0 6 0-16,-2 2 0 16,2 5 0-16,2 0 0 0,-4 3 0 15,0 9 0-15,-1 5 0 16,-2 0 0-16,0 9 0 16,2-4 0-16,1 0 0 15,-1 0-3-15,3 1-30 16,0-4-51-16,5-1-3 0</inkml:trace>
  <inkml:trace contextRef="#ctx0" brushRef="#br0" timeOffset="351852.8761">13453 17507 376 0,'0'0'9'0,"0"0"2"16,0 0 3-16,0 0 1 16,0 0 1-16,0-10 0 15,0 10 0-15,0 0 0 16,-7-6-7-16,7 6-4 16,-14 0-1-16,4 0-2 15,0 0-2-15,1 6 2 0,1-2-2 16,-3 2 0-16,1 2 0 15,10-8 0-15,-14 14 0 16,11-4 0-16,0 2 0 16,3 0 0-16,6-2 0 0,1 5 0 15,3-2 0-15,5 2 0 16,0-3 0-16,-2 0 0 0,4 0 0 16,-1-2 0-16,-3 0 0 15,-1 3 0-15,-3-1 0 16,-3-3 0-16,-6 8 0 15,0-8 0-15,-4 3 0 16,-9-4 0-16,0-1 0 16,-4 0 0-16,-2-2 0 0,-1 3 0 15,-3-8-18-15,4 0-67 16,1 0-1-16</inkml:trace>
  <inkml:trace contextRef="#ctx0" brushRef="#br0" timeOffset="352088.4674">13777 17319 471 0,'0'0'3'0,"0"0"1"0,0 0 2 16,0 0 1-16,0 0 1 15,5 9 0-15,-5-1-4 16,3 4-4-16,-3 1 0 0,5 3 0 15,-3-1 0-15,0 5 0 16,4 0 0-16,-2-3 0 16,1 3-37-16,8 0-48 15,-8 3-3-15</inkml:trace>
  <inkml:trace contextRef="#ctx0" brushRef="#br0" timeOffset="352269.5061">13690 17447 435 0,'0'0'6'16,"0"0"0"-16,0 0 2 0,0 0 1 16,0 0 0-16,0 0 2 15,13-3-1-15,-4 1 1 16,9 2-5-16,-1-2-6 0,8 2 0 16,0-5-13-16,23-10-50 15,-18 13-22-15,2-1-2 16</inkml:trace>
  <inkml:trace contextRef="#ctx0" brushRef="#br0" timeOffset="353102.9352">14225 17374 340 0,'0'0'4'15,"0"0"3"-15,0 0 3 0,0 0 4 16,0 0 2-16,0-7 0 16,0 7 1-16,0 0 1 15,0-9-2-15,0 9-3 16,1-8-2-16,-1 8-2 16,19-12 1-16,-9 2 0 15,5 1-10-15,-3-2 0 0,2 7 0 16,-1 1 0-16,-1-2 0 15,-3 5 0-15,-9 0 0 16,0 0 0-16,9 5 0 16,-9-5 0-16,0 0 0 15,12 13 0-15,-12-13 0 0,7 14 0 16,-1-6 0-16,-1 1 0 16,-2 7 0-16,1-7 0 15,-1 6 0-15,-3 0 0 0,0 3 0 16,0-1 0-16,-5-3 0 15,0 3 0-15,-2-2 0 16,-4 1 0-16,-1 2 0 16,-3-6 0-16,0-3 0 0,-2 3 0 15,1-2 0-15,4-5 0 16,-2 2 0-16,1-4 0 16,2-3 0-16,11 0 0 15,-6-10 0-15,6 1 0 16,6-9 0-16,8 6 0 0,1-5 0 15,5-4 0-15,-6 12 0 16,31-28 0-16,2-6 0 16,1 8 0-16,-6 4 0 0,-6 4 0 15,-16 13 0-15,-20 14 0 16,10 0 0-16,-10 0 0 16,-2 11 0-16,0-1 0 15,-1 2 0-15,-1 3 0 16,1 0 0-16,3 2 0 0,-2-2 0 15,2 5 0-15,2-2 0 16,2-1 0-16,4 0 0 16,3 0 0-16,-2-2 0 0,9 0-38 15,-4-3-50-15,4-1-2 16</inkml:trace>
  <inkml:trace contextRef="#ctx0" brushRef="#br0" timeOffset="353422.0872">14873 17338 440 0,'0'0'5'0,"0"0"3"16,0 0 2-16,0 0 0 15,0 0 1-15,0 0 1 0,-7 0 1 16,7 0-11-16,-10 15-2 16,5-1 0-16,1 1 0 15,0 3 0-15,-1 2 0 16,5 2 0-16,-2 2 0 16,0 1 0-16,-1 5 0 15,3-3 0-15,0 6 0 16,0-1 0-16,0-2 0 0,3-3-28 15,-3-27-59-15,9 53-2 16</inkml:trace>
  <inkml:trace contextRef="#ctx0" brushRef="#br0" timeOffset="353594.3256">14702 17640 426 0,'0'0'8'0,"0"0"2"16,0 0 1-16,0 0 2 15,-5-9 0-15,5 9 1 0,0 0 0 16,5-11-12-16,7 7-2 15,1-1 0-15,4-4 0 16,6 2 0-16,2 0 0 16,0 0 0-16,5-1-27 0,7-2-59 15,-5 1-4-15</inkml:trace>
  <inkml:trace contextRef="#ctx0" brushRef="#br0" timeOffset="353904.5278">15219 16898 470 0,'0'0'3'0,"0"0"2"15,0 0 1-15,0 0 0 16,0 0 2-16,5 12 2 0,0 5-7 16,2 7-3-16,4 12 0 15,2 8 0-15,-5-17 0 16,3 8 0-16,-1 2 0 15,-1 5 0-15,3 2 0 16,-4 9 0-16,4 4 0 0,-3-3 0 16,-5 6 0-16,1-2 0 15,-5 2 0-15,0 2 0 16,-5-3 0-16,-4 4 0 16,-5-7 0-16,0 4 0 15,-3-5 0-15,2-6 0 16,-3-7-71-16,18-42-23 15</inkml:trace>
  <inkml:trace contextRef="#ctx0" brushRef="#br0" timeOffset="354889.1541">15849 17308 392 0,'0'0'6'0,"0"0"3"15,0 0 0-15,0 0 1 0,0 0 3 16,0 0 2 0,0 0 2-16,0 0 1 0,13-4-4 15,20 1-6-15,2-2-8 16,13 2 0-16,-2 0 0 15,11 1 0-15,-2-3 0 0,-5 0 0 16,-12 3 0-16,-11 2 0 16,-8 0 0-16,-6 0 0 15,-13 0 0-15,0 0 0 16,0 0 0-16,7 7 0 16,-7-7 0-16,-2 10-25 15,-12-4-64-15,14-6-2 16</inkml:trace>
  <inkml:trace contextRef="#ctx0" brushRef="#br0" timeOffset="355180.02">16810 16842 410 0,'0'0'6'15,"0"0"2"-15,-4-7 3 16,4 7 1-16,0 0 1 16,-8-8 0-16,8 8 2 15,-13 10 0-15,8 7-7 0,-2 7-8 16,4 5 0-16,3 5 0 16,0 1 0-16,0 5 0 15,8-1 0-15,-1 1 0 16,3-3 0-16,-5-7 0 15,1-13-18-15,5 1-68 0,-8-5-4 16</inkml:trace>
  <inkml:trace contextRef="#ctx0" brushRef="#br0" timeOffset="355417.3897">16499 17290 419 0,'0'0'2'15,"0"0"5"-15,0 0 3 16,3 0 0-16,12 0 3 16,12 0 2-16,6 0 0 15,9 0 1-15,10-2-12 16,8 1-4-16,7 1 0 0,-35 0 0 16,0-4 0-1,1 4 0-15,-4-2 0 16,-1 2-23-16,-1 0-65 0,-10 2-3 15</inkml:trace>
  <inkml:trace contextRef="#ctx0" brushRef="#br0" timeOffset="355952.8593">16810 17662 405 0,'0'0'8'0,"0"0"3"16,0 0 3-16,0 0 2 15,-10 0 2-15,10 0 0 16,0 0 1-16,-9-4-17 16,9 4-2-16,-4-10 0 0,4 10 0 15,0-10 0-15,0 10 0 16,4-15 0-16,5 5 0 15,-3 2 0-15,8 2 0 16,1 0 0-16,-4 1 0 0,5 0 0 16,-2 5 0-16,5 0 0 15,-8 0 0-15,3 7 0 0,-2 4 0 16,-5 1 0-16,1 3 0 16,-8 5 0-16,0-3 0 15,0-17 0-15,-21 44 0 16,21-44 0-16,-14 20 0 15,1 3 0-15,-3-4 0 0,-2 4 0 16,18-23 0-16,-23 25 0 16,-2 2 0-16,25-27 0 15,-22 29 0-15,22-29 0 16,10 11 0-16,5-11 0 16,1 0 0-16,-16 0 0 15,47 0 0-15,-24-3 0 16,5 0 0-16,-3 1 0 0,0-1 0 15,0-2 0-15,0 3 0 16,-25 2 0-16,22 0-59 16,16 0-31-16</inkml:trace>
  <inkml:trace contextRef="#ctx0" brushRef="#br0" timeOffset="356388.6954">17680 16969 325 0,'0'0'9'16,"0"-13"4"-16,0 6 5 16,-2-5 2-16,-1 2 1 0,-2 0 1 15,0 0 0-15,-5 2 1 16,-8 8-7-16,2 8-4 16,-12 14-2-16,-7 13-10 0,3 12 0 15,14-20 0-15,-1 8 0 16,-1 10 0-16,2-4 0 15,4 10 0-15,4 2 0 16,1 0 0-16,5 4 0 0,4 0 0 16,4-1 0-16,12-3 0 15,1 1 0-15,10-7 0 16,-1 3 0-16,6-8 0 16,3-3-7-1,7-7-80-15,-7-8-2 0</inkml:trace>
  <inkml:trace contextRef="#ctx0" brushRef="#br0" timeOffset="356923.6111">17790 17239 438 0,'0'0'5'0,"0"0"2"15,0 0 2-15,0 0 1 0,-6-10 1 16,6 10 1-16,0 0 0 16,13-7-5-16,-1 7-7 15,6 0 0-15,-1 12 0 16,-6-5 0-16,-2 3 0 16,-3 2 0-16,8 1 0 0,-9 4 0 15,0 1 0-15,-3 2 0 16,1-1 0-16,-3 4 0 15,0-5 0-15,-5 2 0 16,-2-1 0-16,0 0 0 16,-3-4 0-16,4-2 0 0,-1-4 0 15,7-9 0-15,-13 9 0 16,13-9 0-16,-5-9 0 0,5-11 0 16,13-11 0-1,5-10 0-15,8 5 0 0,2-3 0 16,-1 7 0-16,-4 8 0 15,-9 15 0-15,-14 9 0 16,8 0 0-16,-8 0 0 16,4 12 0-16,-4 0 0 0,4 3 0 15,-2 0 0-15,1 3 0 16,1-1 0-16,1 2 0 16,0 1 0-16,2 3 0 15,4-1 0-15,1-2 0 16,3-1 0-16,-3-1 0 0,0 2-23 15,6-5-64-15,2-5-4 16</inkml:trace>
  <inkml:trace contextRef="#ctx0" brushRef="#br0" timeOffset="358100.5202">18452 17314 321 0,'0'0'10'0,"0"-18"4"16,0 3 4-16,0 0 5 15,-1-5 0-15,-2 1 2 16,-3-4 1-16,0 2 0 0,1 3-8 16,-5 5-11-16,0 10-7 15,-9 3 0-15,3 10 0 0,7 0 0 16,-2 5 0-16,4 5 0 16,0 0 0-16,-1 7 0 15,0 5 0-15,6 4 0 16,0-2 0-16,2 4 0 15,-3 3 0-15,3 1 0 0,0 3 0 16,5-3 0-16,-3-1 0 16,6 2 0-16,-3-3 0 15,0 4-45-15,-5-44-45 16,3 62 1-16</inkml:trace>
  <inkml:trace contextRef="#ctx0" brushRef="#br0" timeOffset="358350.8821">18096 17563 413 0,'0'0'4'0,"0"0"2"0,0 0 3 16,0 0 1-16,7-7 2 16,-7 7 1-16,18-5 1 0,-1 0 1 15,0 3-5-15,5-3-5 16,2 0-5-16,5 0 0 15,0 3 0-15,1-4 0 16,3 4 0-16,-4-2-6 16,4 1-12-16,-1 0-17 0,-2-2-44 15,2-1-9-15</inkml:trace>
  <inkml:trace contextRef="#ctx0" brushRef="#br0" timeOffset="358805.7264">18723 17377 421 0,'0'0'5'0,"0"0"3"15,0 0 2-15,0 0 0 16,0 0 2-16,0 0 1 0,0 0 2 16,11 0-1-16,2 0-11 15,2 0-3-15,-1 0 0 16,4 0 0-16,2 0 0 0,2 3 0 16,-2-3 0-16,2 0 0 15,1 0 0-15,-3 0 0 16,3 0 0-16,-3 0 0 15,1 0-4-15,-1 2-42 0,-3 1-42 16,-1-3-1-16</inkml:trace>
  <inkml:trace contextRef="#ctx0" brushRef="#br0" timeOffset="359348.2152">19202 17224 456 0,'0'0'4'0,"0"0"4"16,0 0 0-16,3-9 1 15,-3 9 1-15,0 0 0 0,10-11-4 16,-1 11-6-16,2 0 0 16,6 0 0-16,-1 8 0 15,-9-4 0-15,4 7 0 16,-3-2 0-16,-1 4 0 0,1 1 0 15,-6 4 0-15,1 2 0 16,-3-2 0-16,0 1 0 16,-3 1 0-16,-5-1 0 15,3 1 0-15,-2 3 0 0,-3-6 0 16,2 0 0-16,-1-2 0 16,-1-5 0-16,-1-3 0 15,11-7 0-15,-12 0 0 16,12 0 0-16,0-12 0 15,12-22 0-15,9-6 0 16,1-5 0-16,3 1 0 0,-1-1 0 16,1 6 0-16,-4 9 0 15,-12 22 0-15,-9 8 0 16,0 0 0-16,6 8 0 0,-6 2 0 16,0-1 0-16,0 6 0 15,0 0 0-15,0 2 0 16,5 1 0-16,-5 5 0 15,2-4 0-15,1 3 0 0,-1-2 0 16,3 0 0-16,0 6 0 16,0-10 0-16,3 4-18 15,6-3-68-15,-3-2-3 16</inkml:trace>
  <inkml:trace contextRef="#ctx0" brushRef="#br0" timeOffset="359754.3299">19721 17385 432 0,'0'0'6'0,"0"0"0"16,0 0 2-16,0 0 1 16,0 0 1-16,-5-8 1 15,5 8 0-15,-8 0 0 0,8 0-4 16,-11-3-7-16,11 3 0 15,-11 0 0-15,11 0 0 16,-12 3 0-16,12-3 0 16,0 0 0-16,-10 14 0 0,10-5 0 15,0 2 0-15,5-2 0 16,0 3 0-16,5 3 0 16,0-3 0-16,3 3 0 15,-4-5 0-15,2 4 0 0,3 3 0 16,-4-5 0-16,-1 2 0 15,-1-1 0-15,0-1 0 16,-3 0 0-16,-5-2 0 16,0 1 0-16,-8-5 0 15,1 2 0-15,-6-2 0 0,1-2 0 16,-6-2 0-16,3 4-14 16,1-4-64-16,-3-2-9 0</inkml:trace>
  <inkml:trace contextRef="#ctx0" brushRef="#br0" timeOffset="360117.0579">19907 16922 475 0,'0'0'4'16,"0"0"0"-16,0 0 2 15,0 0 0-15,0 0 2 16,11-3 0-16,1 11-8 0,2 14 0 16,9 5 0-16,4 11 0 15,1 6 0-15,-13-16 0 16,0 1 0-16,2 3 0 0,-2 5 0 16,-3 1 0-16,1 3 0 15,-3 2 0-15,0 1 0 16,-5 0 0-16,-3 6 0 15,-2-5 0-15,-2 5 0 16,-9-8 0-16,2 5 0 0,-6-8 0 16,-2 6 0-1,-4-5 0-15,21-40 0 0,-19 34 0 16,-1 1 0-16,2-5-60 16,-4-1-32-16</inkml:trace>
  <inkml:trace contextRef="#ctx0" brushRef="#br0" timeOffset="361036.9351">20676 17172 316 0,'0'0'9'16,"0"0"4"-16,12-13 4 0,-12 13 5 16,7-12 2-16,-4 5-1 0,-3 7 0 15,0-15 1 1,-15 13-7-16,-7 4-3 15,-3 10-5-15,-8 8-9 0,17-8 0 16,3 5 0-16,-4 1 0 16,0 2 0-16,6 2 0 0,-2 1 0 15,6 1 0-15,5 2 0 16,2-5 0-16,3 1 0 16,11-4 0-16,2 5 0 15,10-6 0-15,-1 0 0 0,8-7-66 16,-3 0-23-16,2-1 0 15</inkml:trace>
  <inkml:trace contextRef="#ctx0" brushRef="#br0" timeOffset="361367.3896">20939 17256 430 0,'0'0'4'0,"0"0"1"15,-7 2 2-15,7-2 1 16,-10 11 1-16,10-11 0 15,-13 14 1-15,8-1 0 16,1-1-3-16,-1-1-1 16,5 3 0-16,0-2-6 0,0 1 0 15,5-1 0-15,4 0 0 16,4-2 0-16,2 1 0 16,2-3 0-16,0-4 0 15,3-1 0-15,1-3 0 0,-2 0 0 16,1-7 0-16,8-10 0 15,-1-4 0-15,-13-7 0 16,-11 6 0-16,-10 0 0 16,-6 14 0-16,1-2 0 15,0 10-7-15,-1-2-28 16,-10-1-48-16,16 6-6 0</inkml:trace>
  <inkml:trace contextRef="#ctx0" brushRef="#br0" timeOffset="361732.1878">21342 17246 412 0,'0'0'6'0,"0"0"2"15,0 0 1-15,0 0 2 16,0 0 1-16,0-10 0 16,-5 10 0-16,-8 0 0 15,2 0-4-15,-5 0-4 0,2 5-1 16,14-5-3-16,-18 8-1 15,18-8 0-15,-12 14-1 16,12-14 0-16,-6 18 1 16,6-9 0-16,0 5 0 15,7-4 1-15,1 2 1 0,0 0 0 16,5 0-1-16,-4 0 1 16,2 0-1-16,3 1 1 15,-2 3-1-15,1-4 1 16,-3 0 0-16,0 1 1 0,-6-1 1 15,-1-2-3-15,-3 2 0 16,-3-2 0-16,-6 1 0 16,-4-2 0-16,-2-1 0 15,0-1-9-15,-2 3-17 0,-1-3-57 16,1-2-2-16</inkml:trace>
  <inkml:trace contextRef="#ctx0" brushRef="#br0" timeOffset="369692.7203">22030 16966 186 0,'0'0'9'0,"0"0"5"0,0 0 6 16,0 0 4-16,0-10 4 16,0 10 2-16,0-7 3 15,0 7 2-15,0 0-7 0,-7-15-5 16,7 15-4-16,0 0-5 16,-7 0-3-16,7 0-4 15,-16 7-1-15,7-2-3 16,9-5 0-16,-16 15 0 0,7-7-2 15,9-8 1-15,-12 18 0 16,12-18 0-16,-3 15 0 16,3-15 0-16,3 12 2 15,6-5-4-15,6 1 0 16,5-4 0-16,3 4 0 0,3-1 0 16,3-2 0-16,0 3 0 15,-1-4 0-15,-4 1 0 16,-4 5 0-16,0 1 0 0,-5-4 0 15,-8 3 0-15,1 0 0 16,-5-1 0-16,-3 4 0 16,-5-1 0-16,-6-2 0 15,-6 2 0-15,-3 3 0 0,-7-2 0 16,-3-3 0-16,0 2 0 16,0-5 0-16,3 1 0 15,2-3 0-15,1-3 0 0,3-2 0 16,7 0 0-1,3 0 0-15,2-10 0 0,9 10-19 16,-5-14-69-16,5 4-3 16</inkml:trace>
  <inkml:trace contextRef="#ctx0" brushRef="#br0" timeOffset="370048.3309">21968 16880 360 0,'0'0'8'0,"0"0"2"16,0 0 3-16,0 0 1 0,0 0 0 16,0 0 2-1,7-8 1-15,9 5 2 0,7-1-6 16,-4-1-4-16,8 2-2 15,1 0 0-15,4 1-3 16,0 2-4-16,-4 0 0 16,1 0 0-16,-8 0 0 0,-2 0 0 15,-1 2 0-15,-6-2 0 16,-4 3 0-16,-8-3 0 16,10 3 0-16,-10-3 0 0,0 0 0 15,0 0-2-15,0 9-7 16,0-9-8-16,-10 11-21 15,-10-4-48-15,20-7 0 16</inkml:trace>
  <inkml:trace contextRef="#ctx0" brushRef="#br0" timeOffset="370332.2126">22568 16849 398 0,'0'0'6'16,"0"0"4"-16,0 0 1 15,0 0 2-15,0 0-2 0,0 5 3 16,-3 9 0-16,-3 1 1 16,5 4-7-16,-7 6-2 15,3 2-1-15,-2 3-5 0,2 0 0 16,3-1 0-16,-1-4 0 15,3 0 0-15,-2-6-9 16,2 1-13-16,0-3-40 0,0-7-24 16,0-10-2-16</inkml:trace>
  <inkml:trace contextRef="#ctx0" brushRef="#br0" timeOffset="370553.3353">22659 16868 393 0,'0'0'4'16,"0"0"4"-16,0 0 2 16,5 10 2-16,-2-1 0 15,-1 8 1-15,1 3 1 16,-3 5 0-16,2 2-4 0,0 3-4 16,-2 2-3-16,0-5-2 15,0-1-2-15,0-2-5 16,0-7-7-16,0 0-15 0,0 0-45 15,0-17-11-15</inkml:trace>
  <inkml:trace contextRef="#ctx0" brushRef="#br0" timeOffset="370869.4825">22421 16733 360 0,'0'0'6'0,"0"0"3"16,0 0 3-16,0 0 0 0,0 0 2 15,9 0 2-15,4 0 1 16,4 3 1-16,11-3-4 16,2 5-3-16,11-5-1 0,5 0-2 15,6 3-4-15,0-3-4 16,-2 0 0-16,-5 1 0 15,-6-1 0-15,-6 0 0 0,-6 3 0 16,-11-3 0-16,-5 2 0 16,-11-2 0-16,0 0 0 15,3 13 0-15,-3-13 0 16,-7 20-15-16,-9-8-33 0,4 6-41 16,-3-1 1-16</inkml:trace>
  <inkml:trace contextRef="#ctx0" brushRef="#br0" timeOffset="371515.5673">21678 17392 330 0,'0'0'7'0,"0"0"4"16,0 0 1-16,0 0 3 15,0 0 1-15,0 0 1 16,0 0 2-16,14 0 1 16,2 0-5-16,8-1-3 0,6 1-1 15,10-4 0-15,9 2-2 16,4-1-3-16,9 1-6 16,5-1 0-16,7 3 0 15,8 0 0-15,3-3 0 16,4 3 0-16,1 0 0 0,2 0 0 15,-2 0 0-15,-3 0 0 16,-10 3 0-16,-6 0 0 16,-3 2 0-16,-13 1 0 15,-9-3 0-15,-8 3 0 16,-8 0 0-16,-10 3 0 0,-6-4 0 16,-14-5 0-16,0 12-33 15,-14-2-55-15,2-5-3 16</inkml:trace>
  <inkml:trace contextRef="#ctx0" brushRef="#br0" timeOffset="372020.3169">22354 17573 384 0,'0'0'6'16,"0"0"3"-16,0 0 2 0,0 0 2 15,0 0 2-15,0 0-3 16,0 0 3-16,0 0 0 15,0 0-5-15,-13 8-2 0,6 4-3 16,-3 6-1-16,10-18 0 16,-10 20-4-16,0-1 0 15,0 5 0-15,1 1 0 16,0 8 0-16,0-3 0 16,6 2 0-16,-1-2 0 15,4 2 0-15,0-1 0 16,12-3 0-16,-3 2 0 0,7-10 0 15,1 2 0-15,3-15 0 16,2 3 0 0,-1-10 0-16,16-2 0 0,-37 2 0 15,0 0 0-15,0 0 0 16,4-11 0-16,4 2 0 16,-4-1 0-16,2 0 0 0,-14 3-23 15,-6 0-61-15,-34-10-4 16</inkml:trace>
  <inkml:trace contextRef="#ctx0" brushRef="#br0" timeOffset="375732.5076">22821 15762 296 0,'0'0'8'0,"0"0"4"15,0 0 4-15,0 0 2 16,-7-7 1-16,7 7 2 0,0 0 0 15,0 0 1-15,0 0-5 16,14-5-5-16,9 0-2 16,9 3-1-16,15-6-1 15,11 2 0-15,11-3-2 16,3 0-2-16,5-2 0 0,-2 4-4 16,-4 5 0-16,-12-3 0 15,-15 2 0-15,-9 3 0 16,-15 0 0-16,-8 0 0 15,-12 0 0-15,-5 8 0 16,-7-1 0-16,-6-2 0 0,-1 3 0 16,-1-2-6-16,-3 6-7 15,-1-6-11-15,9-6-40 16,2 10-24-16,3-5-1 0</inkml:trace>
  <inkml:trace contextRef="#ctx0" brushRef="#br0" timeOffset="376198.7488">23778 15572 390 0,'0'0'6'0,"0"0"3"0,0 0 2 15,-2-10 3-15,2 10 0 16,-2-10 2-16,2 10-1 15,0-12 1-15,0 12-6 16,9-13-3-16,3 8-4 16,4 3-3-16,6-2 0 0,0 4 0 15,1 0 0-15,-1 8 0 16,-3 5 0-16,-4 2 0 16,-9 5 0-16,-6 2 0 0,-10 4 0 15,-10 0 0-15,-8 4 0 16,-6-6 0-16,-6 5 0 15,-3-5 0-15,1-4 0 16,8-3 0-16,2-3 0 16,7-3 0-16,7-2 0 0,6-2 0 15,12-7 0-15,5 3 0 16,15-3 0-16,10-3 0 16,4-4 0-16,11-1 0 0,2-4 0 15,6 3 0-15,-7-2 0 16,-5 2 0-16,-7 2 0 15,-7 1 0-15,-9-1 0 16,-5 5-9-16,-13 2-29 16,0 0-50-16,0 0-1 0</inkml:trace>
  <inkml:trace contextRef="#ctx0" brushRef="#br0" timeOffset="376618.367">23855 15257 366 0,'0'0'6'0,"0"0"1"16,-15-5 3-16,0 3 2 15,-4 2 2-15,-9 2 1 0,-4 8 1 16,-11 7 2-16,-1 11-4 16,1 9-2-16,1 10-2 15,3 10-2-15,6 5-5 0,8 7-3 16,12-2 0-16,13-1 0 15,6-3 0-15,14-7 0 16,12-10 0 0,11-4 0-16,6-16 0 0,13-5 0 15,0-9 0-15,6-9 0 0,-4-8 0 16,-2-10 0-16,-2-10 0 16,-5-10 0-16,-8-7 0 15,-15-10 0-15,-5-7 0 16,-11-6 0-16,-11-4 0 0,-8 2 0 15,-15 4 0-15,-9 9 0 16,-8 7 0-16,-11 18 0 16,-9 7 0-16,-1 16 0 15,-4 12 0-15,1 13 0 0,7 13 0 16,2 3-28-16,13 12-59 16,10 4-4-16</inkml:trace>
  <inkml:trace contextRef="#ctx0" brushRef="#br0" timeOffset="377263.4565">23464 17216 327 0,'0'0'8'15,"0"0"4"-15,0 0 4 16,0 0 2-16,0 0 1 0,0 0 0 16,-4 0 1-16,4 0 2 15,0 0-6-15,8 13-4 16,-8-13-3-16,17 7-1 16,0-2-3-16,9 0-5 15,-5 0 0-15,11 0 0 16,1 2 0-16,5-1 0 0,-4-2 0 15,1 1 0-15,0 0 0 16,-1 2 0 0,-1-4 0-16,4 3 0 0,-7-4 0 0,-1 3 0 15,-1-3 0 1,-6 1 0-16,-8 0 0 0,-7-1 0 16,-7-2 0-16,0 0-48 15,0 7-41-15,0-7-2 16</inkml:trace>
  <inkml:trace contextRef="#ctx0" brushRef="#br0" timeOffset="377785.5763">24220 17210 447 0,'0'0'5'0,"0"0"3"15,0 0 1-15,-5-8 2 16,5 8 1-16,0-10 0 0,0 10-5 16,0-13-7-16,8 3 0 15,4 3 0-15,14 2 0 16,1 0 0-16,5 5 0 16,3-3 0-16,0 3 0 15,-3 3 0-15,-5 7 0 0,-11 2 0 16,-5 3 0-16,-5 0 0 15,-6-15 0-15,-7 18 0 0,-3-9 0 16,4 4 0-16,-4-3 0 16,1-1 0-16,-5 4 0 15,4-2 0-15,2 1 0 16,-3-3 0-16,4 2 0 16,2 1 0-16,3 0 0 15,-1-2 0-15,3-1 0 0,0 3 0 16,5 1 0-16,2-3 0 15,0 4 0-15,2-5 0 16,-1 3 0-16,0 0 0 0,-3 1 0 16,-2-1 0-1,-3-2 0-15,-3 2 0 0,-6-2 0 16,-7 1 0-16,-2-4 0 16,-1 3 0-16,-6-3 0 15,1-2-11-15,1-2-14 0,-7-3-25 16,6 0-37-16,1-8-1 15</inkml:trace>
  <inkml:trace contextRef="#ctx0" brushRef="#br2" timeOffset="401893.4321">10976 9029 325 0,'0'0'10'0,"0"0"4"16,0 0 3-16,0 0 6 15,-3-12-2-15,3 12 2 16,0-12 1-16,0 12 1 0,5-15-9 16,2 10-3-16,9-2-13 15,0 4 0-15,10 1 0 16,-1 2 0-16,1 2 0 0,4 8 0 16,0 2 0-16,-4 3 0 15,-7 5 0-15,-1-1 0 16,-9 9 0-16,-6-3 0 15,-6 2 0-15,-11-2 0 0,-4 0 0 16,-3-3 0-16,-5-3 0 16,1-4 0-16,3-3 0 15,-1-4 0-15,6-4 0 16,4-4 0-16,13 0 0 0,-7-17 0 16,7-2 0-16,11 0 0 15,6-12 0-15,8-1 0 16,2-2 0-16,5-4 0 15,0 1 0-15,1 3 0 16,-3 4 0-16,-5 3 0 0,-6 7 0 16,-4 5 0-16,-5 3 0 15,-10 12 0-15,0 0 0 16,7 7 0-16,-7 10 0 16,-5 6 0-16,1 4 0 0,-1 5 0 15,0 5 0 1,0-5 0-16,5 1 0 0,0-4 0 15,3-5 0-15,6-4 0 16,1-2 0-16,4-7 0 16,4-7 0-16,0 1 0 0,4-5 0 15,-5 0 0-15,6 0 0 16,-5-5 0-16,-1 3 0 0,-7-3 0 16,0 3-2-16,-8 9-83 15,-2-7-5-15</inkml:trace>
  <inkml:trace contextRef="#ctx0" brushRef="#br2" timeOffset="402374.5508">11692 9111 441 0,'0'0'5'16,"0"0"2"-16,0 0 2 0,2-12 1 15,-2 12 0-15,0-10 1 16,0 10-1-16,0-10-2 16,0 10-8-16,-15-2 0 0,8 2 0 15,7 0 0-15,-21 12 0 16,14-2 0-16,-1 2 0 15,4 3 0-15,4 2 0 16,3-3 0-16,4 0 0 0,6 4 0 16,4-9 0-16,3 6 0 15,2-3 0-15,0-2 0 16,3-1 0-16,0 4 0 0,-5-3 0 16,-3 1 0-16,1-2 0 15,-8-2 0 1,-3 4 0-16,-7-4 0 0,0-7 0 15,-12 17 0-15,-3-10 0 16,-2 1 0-16,-8-3 0 16,0-1 0-16,-5-1 0 15,5 2 0-15,-3-5 0 0,9 0 0 16,-4 0 0-16,8 0-35 16,15 0-49-16,-10-10-4 0</inkml:trace>
  <inkml:trace contextRef="#ctx0" brushRef="#br2" timeOffset="402627.8824">12158 8960 484 0,'0'0'4'0,"0"0"1"15,0 0 2-15,0 0 1 16,0 0-5-16,11-8-3 16,-2 3 0-16,1 2 0 0,5 3 0 15,3 0 0-15,2 0 0 16,-3 0 0-16,8-7-60 16,-5 13-26-16</inkml:trace>
  <inkml:trace contextRef="#ctx0" brushRef="#br2" timeOffset="402812.382">12117 9126 389 0,'0'0'9'15,"0"0"4"-15,0 0 2 0,0 0 3 16,7 10 1-16,5-10 0 16,4 2 1-16,3-2-11 15,6 0-9-15,5 0 0 16,2 0 0-16,0 0 0 15,-2-2 0-15,2 2-9 16,-7 0-77-16,-7 2-4 0</inkml:trace>
  <inkml:trace contextRef="#ctx0" brushRef="#br2" timeOffset="404158.8169">12929 8918 311 0,'0'0'10'16,"0"0"4"-16,6-10 5 16,-6 10 2-16,2-15 3 0,-2 15 0 15,3-15 2 1,-3 15 0-16,1-9-9 0,-1 9-4 16,0 0-7-16,0 0-6 15,0 0 0-15,0 14 0 0,0 6 0 16,0 2 0-16,0 8 0 15,0 2 0-15,0 0 0 16,0 5 0-16,6-4 0 16,-4-1 0-16,3-2 0 15,0-4 0-15,3-2 0 16,-4-3 0-16,-1-3 0 16,0-1 0-16,-1-5 0 0,-2-3 0 15,0-9 0-15,2 9 0 16,-2-9 0-16,0 0 0 15,0 0 0-15,0 0 0 16,0 0 0-16,0 0 0 0,0 0 0 16,0 0 0-16,0-6 0 15,0 6 0-15,0 0 0 0,0-6 0 16,0 6 0-16,0 0 0 16,0 0 0-16,0 0 0 15,0 0 0-15,0 0 0 16,-2 10-68-16,2-10-24 0</inkml:trace>
  <inkml:trace contextRef="#ctx0" brushRef="#br2" timeOffset="405410.9818">14280 8923 327 0,'0'0'9'0,"0"0"4"15,0-10 4-15,0 10 4 16,2-10 0-16,-2 10 1 16,7-13 1-16,-7 13 1 15,17-9-7-15,-7 6-4 0,8 1-9 16,-1 2-4-16,4 0 0 16,1 7 0-16,0 3 0 15,-1 5 0-15,1 2 0 16,-6 2 0-16,2 4 0 0,-10 4 0 15,-4-2 0-15,-4 3 0 16,-8-1 0-16,-5-2 0 16,-5-6 0-16,-5 1 0 15,-4-1 0-15,5-5 0 16,-3-4 0-16,5-5 0 0,3-2 0 16,1-3 0-16,6-8 0 15,6-2 0-15,4-8 0 0,7-7 0 16,5-4 0-16,11-1 0 15,-3-7 0-15,10-1 0 16,2 1 0-16,-4 3 0 16,2 1 0-16,-7 12 0 15,-4 0 0-15,-5 9 0 0,-7 2 0 16,-7 10 0-16,0 0 0 16,8 10 0-16,-8 5 0 15,0 8 0-15,-2 1 0 16,-4 6 0-16,6 2 0 15,0 2 0-15,0-4 0 0,8-3 0 16,0-1 0-16,5-9 0 16,1-2 0-16,4-6 0 15,1-1 0-15,4-6 0 16,-1-2 0-16,3 0 0 0,-5-2 0 16,0-3 0-16,-2 2 0 15,-9-4 0-15,3 7 0 0,-12 0-40 16,0 0-48-16,-2 7-3 15</inkml:trace>
  <inkml:trace contextRef="#ctx0" brushRef="#br2" timeOffset="405831.0368">15082 8967 393 0,'0'0'8'15,"2"-7"2"-15,-2 7 3 16,3-16 1-16,-3 9 2 15,0 7-1-15,0-14 1 0,0 14-1 16,-15-5-4-16,3 12-11 16,-1 12 0-16,-1 10 0 15,-1 3 0-15,0 10 0 0,7 2 0 16,1 5 0-16,7 4 0 16,0-4 0-16,7-1 0 15,6-4 0 1,-2-2 0-16,5-2 0 0,-6-6 0 15,0-1 0-15,0-3 0 0,-6-8 0 16,-1 0 0-16,-7-7-31 16,-12-3-53-16,7-4-4 15</inkml:trace>
  <inkml:trace contextRef="#ctx0" brushRef="#br2" timeOffset="406045.0112">14866 9332 409 0,'0'0'6'16,"0"0"2"-16,7-3 2 15,-7 3 2-15,20-10 1 16,-2 5 1-16,6-2 0 0,4-3 0 16,4 0-3-16,8 2-11 15,-3-2 0 1,3 2 0-16,-5-1-18 0,-18-1-64 15,18 3-3-15</inkml:trace>
  <inkml:trace contextRef="#ctx0" brushRef="#br2" timeOffset="406277.339">15551 9027 463 0,'0'0'5'0,"0"0"1"16,0 0 3-16,-3-13 0 15,3 13 1-15,2-9-1 16,-2 9-9-16,19-15 0 16,-3 10 0-16,4-2 0 15,4 4 0-15,-4-2 0 16,-20 5-84-16,30 5-3 0</inkml:trace>
  <inkml:trace contextRef="#ctx0" brushRef="#br2" timeOffset="406457.8566">15531 9156 400 0,'0'0'8'16,"0"0"3"-16,0 0 3 15,0 0 2-15,0 0 2 0,0 0 0 16,0 0 0-16,19 1-10 15,-2-1-8-15,5 0 0 16,4-1 0-16,3-2 0 16,4-2 0-16,4-17-56 0,-5 17-31 15</inkml:trace>
  <inkml:trace contextRef="#ctx0" brushRef="#br2" timeOffset="407125.6641">16132 8925 470 0,'0'0'4'0,"0"0"3"0,0 0 2 16,0-10 1-16,0 10 1 15,1-14-11-15,2 2 0 16,2-1 0-16,0 0 0 0,3 1 0 15,4 1 0-15,6 7 0 16,4-1 0-16,-2 2 0 16,5 3 0-16,0 3 0 15,-1 5 0-15,-1 6 0 0,-2 2 0 16,-5-2 0-16,-3 11 0 16,-8-5 0-16,-3 7 0 15,-4-1 0-15,-8 0 0 16,-5-1 0-16,-5-1 0 15,-5 2 0-15,0-7 0 0,0 1 0 16,-2-3 0-16,6 1 0 16,2-6 0-16,1-3 0 15,6 0 0-15,12-9 0 16,-13 9 0-16,13-9 0 0,0 0 0 16,11 0 0-16,1 0 0 15,8 0 0-15,3 0 0 16,3 0 0-16,4-5 0 0,0 4 0 15,3-2 0-15,-4 0 0 16,-1 1 0-16,-1 2 0 16,-4-4 0-16,-1 4 0 15,-5 0 0-15,1 0 0 0,-8 0 0 16,0 0 0 0,-10 0 0-16,15 0 0 0,-15 0 0 15,0 0 0-15,0 0 0 16,9 0 0-16,-9 0 0 15,0 0 0-15,0 0 0 16,0 0 0-16,0 0 0 0,0 0 0 16,0 0 0-16,0 0 0 15,0 0 0-15,-6 0 0 16,6 0 0-16,-8 9 0 0,8-9-47 16,0 0-46-16</inkml:trace>
  <inkml:trace contextRef="#ctx0" brushRef="#br2" timeOffset="485295.1869">17131 6554 172 0,'0'0'7'0,"0"0"4"15,0 0 3-15,0 0 2 16,0-8 0-16,0 8 5 0,0 0 2 16,0 0 3-16,12 0-5 15,3 0-2-15,2 0 0 16,8 0 0-16,3 0-1 0,11 0-3 16,6 0-2-16,1 0-2 15,10 0-2-15,4 0-1 16,4-1 0-16,7 1-3 15,0-3 0-15,3 3-1 16,2-2 0-16,4-4 0 0,8 6-1 16,2-5-1-16,3 5 0 15,10-4 0-15,-1-1 0 16,13 2-1-16,-1 1 1 0,0 2-1 16,3-2 0-16,0-1-1 15,2 0 1-15,1 3-1 16,-6 0 1-16,-4 0 0 15,4-2-1-15,-5 0 1 16,2 2 0-16,-3-3 1 0,-2 1-2 16,2 2 0-16,-7-3 0 15,2 3 0-15,-4 0 0 16,2 3 0-16,-7-1 0 16,2 1 0-16,-4-1 0 15,-6 3 0-15,-1-2 0 0,0-1 0 16,-6 0 0-16,1 1 0 15,-5-1 0-15,-1-2 0 16,-5 0 0-16,1 0 0 16,-3 0 0-16,-7 0 0 0,0 0 0 15,-14 0 0-15,2 0 0 16,-8 0 0-16,-2 0 0 0,-9 0 0 16,-4-2 0-16,-5-1 0 15,-5 3 0-15,-5-2 0 16,-1 2 0-16,-9 0 0 15,8 0 0-15,-8 0 0 0,0 0 0 16,0 0 0-16,0 0 0 16,0 0 0-16,0 0 0 15,0 0 0-15,0 0 0 16,0 0 0-16,0 0 0 0,0 0 0 16,0 0 0-16,0 0 0 15,0 0 0-15,0 5-4 16,0-5-28-16,-8 9-53 15,8 2-3-15</inkml:trace>
  <inkml:trace contextRef="#ctx0" brushRef="#br2" timeOffset="487763.5637">2287 7649 77 0,'0'0'3'0,"0"0"1"16,0 0 7-16,12 8 5 15,2-3 3-15,2 0 5 16,9-1 1-16,5-1 2 0,10-3 0 16,3 3-1-16,6-3-4 15,10 0-3-15,6 0-5 16,0 0 0-16,5 0-4 16,1 2-1-16,9 1-2 0,-1-3-1 15,6 0 0-15,2 0 0 16,3 0-2-16,-1 1 1 15,3-1 0-15,3 0 0 16,-1 0-1-16,3 0 0 0,-2 3 0 16,-3-3 0-16,2 0-1 15,1 3 0-15,4-1 0 16,-5 1-1-16,3-3-1 0,1 2 1 16,1 1-1-16,2-3 0 15,2 0 1-15,3 0-1 16,-1-5 0-16,-3 2 0 15,2-2 1-15,1 1-1 16,-1-1 0-16,3-1 1 0,-5 5-1 16,3-5 2-16,-4 4-3 15,3 0 1-15,1-1 0 16,2-2 1-16,-2 2-1 16,-1-1-1-16,0-1 1 15,0 0 0-15,4-2 0 0,-4 2-1 16,3-1 1-16,-3 2-1 15,0-2 1-15,-1 4 0 16,-2-1-1-16,2 0 1 0,-2 1-1 16,-6 2 0-16,-1 0 1 15,0 0-1-15,-2-2 0 16,-2 2 1-16,-1 0-1 0,-1 0 0 16,-1-3 1-16,-3 1-1 15,4 2 0-15,-6 0 0 16,2 0 0-16,-2 0 0 15,-3-3 1-15,3 3-1 16,-2 0 0-16,-3 0 1 0,2 0-1 16,-2 0 0-16,3 0 1 15,-2 0-1-15,1-2 1 16,-2 2-1-16,0 0 0 16,0-3 0-16,2 0 0 15,-1 2 1-15,-2 1-1 0,-1-3 0 16,2 3 0-16,-3 0 0 15,1 0 0-15,-2 0 0 16,-2 0 1-16,0 0-1 16,3 0 0-16,-5-3 0 0,4 3 0 15,-4 0 0-15,1-2 0 16,-1 2 0-16,-1 0 0 0,-1 0 0 16,-3 0 0-16,3 0 0 15,-2 0 1-15,-3 0-1 16,2 0 0-16,2 0 0 15,-4 0 0-15,2 0 0 0,-4 0 1 16,2 0-1-16,-5 0 0 16,1 0 0-16,-7 0 0 15,2 0 0-15,-1 0 1 16,0 0-1-16,0 0 0 16,-2 0 0-16,5 0 0 0,-6 0 0 15,4 0 1-15,-3 0-1 16,-1-3 0-16,1 3 0 15,-3-2 0-15,3 2 0 16,0 0 1-16,1 0-1 16,2-2 0-16,2 2 1 0,-1 0-1 15,4 0 1-15,-1 0-1 16,-1 0 0-16,2 0 1 0,-2 0-1 16,7 0 0-16,-3 0 1 15,-1-3-1-15,0 3 0 16,7 0 0-16,-4 0 1 15,0 0-1-15,2-2 0 0,-2 2 0 16,-2 0 0-16,3 0 0 16,-4 0 1-16,4 0-1 15,-7 0 0-15,2-2 0 16,1 2 0-16,-4 0 0 16,-2 0 0-16,-2 0 0 15,-1 0 0-15,0 0 0 0,-3 2 1 16,-3 0-1-16,4-2 0 15,-3 3 0-15,0-3 1 16,0 0-1-16,-1 0 0 16,0 2 1-16,4-2 0 0,0 0-1 15,-2 0 1-15,3 0-1 16,5 0 1-16,-5 0 0 0,1 0-1 16,5 0 1-16,-3 0-1 15,5 0 1-15,-5 0-1 16,6 0 0-16,-4-2 1 15,1-1-1-15,-6 1 1 0,1 0-1 16,1 2 1-16,-5-3 0 16,2 3-1-16,-5-3 1 15,6 1 0-15,-5 2-1 16,4-3 1-16,-4 1 0 16,1-1-1-16,-4 2 1 15,-1-2 0-15,4 3 0 0,-5-3 0 16,-4 3 0-16,-3-2 0 15,-2 2 0-15,-3-3 0 16,-3 3-1-16,-2 0 1 16,-4 0 0-16,-2 0 0 0,-4 0 0 15,1 0-1-15,-6 3 1 16,-7-3 0-16,12 2-1 0,-12-2 1 16,0 0 0-16,0 0-1 15,0 0 1-15,0 0 0 16,0 0-1-16,0 0 1 15,0 0 0-15,0 0 0 0,0 0 0 16,0 0 1-16,0 0-2 16,0 0 0-16,0 0 0 15,0 0 0-15,0 0-3 16,0 0-1-16,0 0-1 16,0 0-4-16,0 0-9 0,-12 12-31 15,-1-4-35-15,-3-5-2 16</inkml:trace>
  <inkml:trace contextRef="#ctx0" brushRef="#br2" timeOffset="496074.0676">11335 10011 351 0,'0'0'7'0,"0"0"6"0,0 0 2 16,-1-14 1-16,1 14 1 15,-7-15 2-15,7 15-2 16,-18-12 1-16,8 10-6 0,-8 2-5 15,4 7-2-15,-2 6-2 16,2 5-1-16,-4 4-1 16,6 5 0-16,4 3-1 15,1 2 0-15,7 0 1 0,2-3 0 16,9-1-1-16,3 0 1 16,9-11 0-16,4 0 2 0,6-7-3 15,0-6 0-15,3-4 0 16,-2 0 0-16,1-9 0 15,-5-3 0-15,0-6 0 16,-10-4 0-16,-2-3 0 0,-8-2 0 16,-6 0 0-16,-4-3 0 15,-2 3 0-15,-8-1 0 16,-8 6 0-16,-2 5 0 16,-4 5 0-16,4 2 0 15,-10 7 0-15,5 0 0 0,0 3 0 16,2 6 0-16,3 0 0 15,3 3 0-15,5 0-4 16,0 2-15-16,7-4-13 16,0 10-54-16,5-17-2 15</inkml:trace>
  <inkml:trace contextRef="#ctx0" brushRef="#br2" timeOffset="496526.9235">11493 9812 368 0,'0'0'8'0,"0"0"5"15,0-11 1-15,0 11 2 16,0 0 0-16,0 0 1 16,0 0 0-16,-12 3 1 15,3 18-7-15,0 3-3 16,-1 13-3-16,-8 6-5 0,2 6 0 15,-2 6 0 1,0 1 0-16,0 2 0 0,4-1 0 16,-2-3 0-16,4-7 0 15,3-2 0-15,-1-4 0 0,0-5 0 16,0-7 0-16,2-4 0 16,4-5 0-16,1-6 0 15,-2-4 0-15,5-10 0 16,-3 10 0-16,3-10 0 0,0 0 0 15,0 0 0-15,0 0 0 16,0 0 0-16,0 0 0 16,0 0 0-16,0-7 0 15,0 7 0-15,0 0 0 0,3-13 0 16,-3 13-5-16,0 0-5 16,0 0-2-16,8-7-5 15,-8 7-9-15,0 0-24 16,0 0-35-16,0 0-1 15</inkml:trace>
  <inkml:trace contextRef="#ctx0" brushRef="#br2" timeOffset="497639.2253">11734 10332 355 0,'0'0'8'0,"0"0"5"16,0-9 2-16,0 9 1 0,0-16 2 15,0 16 0 1,-3-14 1-16,-2 6 0 0,5 8-8 16,-15-10-4-16,3 8-2 15,-1 2-3-15,1 5-1 0,-7-1 0 16,6 7-1-16,-5 1-1 16,6 1 1-16,2 1-1 15,6 1 2-15,0-2 0 0,4 4 0 16,8-8 1-16,4 4-2 15,-1-1 0-15,10-2 0 16,2-2 0-16,-2 2 0 16,0-5 0-16,2 2 0 0,-3 1 0 15,-3-1 0 1,-2 1 0-16,-3-1 0 0,-12-7 0 16,10 14 0-1,-10-4 0-15,-2-2 0 0,-13 0 0 0,0 2 0 16,-7-1 0-16,-3-1 0 15,-5 2 0-15,0-5 0 16,-4 0 0-16,5-3 0 16,-1-2 0-16,6 0 0 15,2 0 0-15,7 0 0 0,0-5 0 16,15 5 0-16,-12-10 0 16,12 10-19-16,2-12-20 15,10 4-48-15,4-2-1 16</inkml:trace>
  <inkml:trace contextRef="#ctx0" brushRef="#br2" timeOffset="497929.1657">12074 10174 453 0,'0'0'4'15,"0"0"3"-15,0 0 0 16,0 0 0-16,0 0 0 0,0 0 0 16,0 0 1-16,11-5-1 15,3 2-3-15,2 1-4 0,3 2-9 16,1-3-13-16,-8 3-61 15,13 3-3-15</inkml:trace>
  <inkml:trace contextRef="#ctx0" brushRef="#br2" timeOffset="498088.7457">11987 10318 372 0,'0'0'6'15,"0"0"4"-15,0 0 0 16,0 0 2-16,0 0 1 0,13 0 2 15,1 0-1-15,7 0 0 16,6-6-7-16,5 1-8 16,2-5-23-16,7 3-55 15,-2 2-4-15</inkml:trace>
  <inkml:trace contextRef="#ctx0" brushRef="#br2" timeOffset="498477.7367">12589 9968 461 0,'0'0'4'15,"0"0"2"-15,0 0 0 16,-5-10 1-16,5 10 0 16,0 0 1-16,-14 15-1 0,3 2-2 15,1 11-5-15,-5 1 0 16,0 10 0-16,0 5 0 15,3 0 0-15,5 1 0 16,2-6 0-16,5 0 0 16,0-4 0-16,7-7 0 0,8-6 0 15,2-7 0-15,4-6 0 16,0-4 0-16,2-5 0 16,0-5 0-16,-2-4 0 0,-5-6 0 15,-2-7 0-15,-6 5 0 16,-4-8 0-16,-4 0 0 15,-6 7 0-15,-9-1 0 0,-2 6 0 16,-6 1 0-16,0 9 0 16,1 1 0-16,0 4 0 15,2 1-23-15,-3 5-64 16,13 4-3-16</inkml:trace>
  <inkml:trace contextRef="#ctx0" brushRef="#br2" timeOffset="498830.7162">12957 10130 456 0,'0'0'4'15,"0"0"1"-15,-6-6 0 16,6 6 2-16,-19 6 0 0,7 0 0 16,-3 7 0-16,-3 2 0 15,6 7-4-15,-3 0 0 16,5 6-3-16,5-3 0 15,5-4 0-15,0-1 0 16,10 1 0-16,2-9 0 0,2-4 0 16,10-4 0-16,-5-4 0 15,6 0 0-15,-3-4 0 16,-2-11 0-16,0-3 0 0,-4-2 0 16,-9-2 0-16,-2-6 0 15,-5 4 0-15,-10-2 0 16,-8 7 0-16,-7-1 0 15,0 11 0-15,-7 3 0 16,6 6 0-16,-8 6 0 16,13 9-4-16,21 4-83 0,-11-5-3 15</inkml:trace>
  <inkml:trace contextRef="#ctx0" brushRef="#br2" timeOffset="499525.0884">13027 9924 373 0,'0'0'6'16,"0"0"2"-16,0 0 1 16,0 0 1-16,0 0 0 15,0 0 1-15,0 0 0 0,0 0 1 16,0 0-4-16,0 0-2 15,0 0-1-15,12-5 0 16,-2 0 0-16,3 2 0 0,-1-2 0 16,3 1 0-16,-3-2-2 15,-12 6 0-15,10-4-1 16,-10 4-1-16,0 0-1 16,-10 0-3-16,10 0-6 0,-20 4-11 15,20-4-45 1,-10 6-19-16</inkml:trace>
  <inkml:trace contextRef="#ctx0" brushRef="#br2" timeOffset="500505.4701">14326 9939 398 0,'0'0'6'0,"0"0"2"15,0 0 3-15,0 0 2 16,0-10 0-16,0 10-1 16,0 0 1-16,0 0 0 15,0 0-5-15,-2 10-4 0,2 7-2 16,0 2-1-16,2 3 0 15,6 7 0-15,2-2 0 16,2-1 1-16,6 1-1 16,2-3 0-16,2-5 1 15,-1-4-2-15,8-3 0 0,-4-5 0 16,1-4 0-16,0-3 0 16,-2-8 0-16,1-4 0 0,-4-5 0 15,-4-2 0-15,-4-10 0 16,-1 0 0-16,-8 0 0 15,2-3 0-15,-3 2 0 16,-3 5 0-16,-3 0 0 0,0 8 0 16,-2 5 0-16,5 12 0 15,-5-16 0-15,5 16 0 16,0 0 0-16,-9 10 0 16,4 0-47-16,2 6-41 15,1-2-2-15</inkml:trace>
  <inkml:trace contextRef="#ctx0" brushRef="#br2" timeOffset="501476.8214">14446 9869 319 0,'0'0'9'16,"0"0"4"-16,2-10 2 15,-2 10 5-15,0 0 1 0,11-15 0 16,-11 15 0-16,0 0 0 15,0 0-7-15,7 7-3 16,-7 14-4-16,0 5-1 16,0 10-2-16,0 5 0 0,0 10 1 15,0 0-5-15,0 4 0 16,1-1 0-16,3-6 0 16,-2 0 0-16,3-5 0 0,-3-8 0 15,4-6 0-15,-1-4 0 16,-3-4 0-16,-2-9 0 15,3-3 0-15,-3-9 0 16,1 12 0-16,-1-12 0 0,0 0 0 16,0 0 0-16,0 0-15 15,0 0-29-15,13-12-42 16,-13 12-1-16</inkml:trace>
  <inkml:trace contextRef="#ctx0" brushRef="#br2" timeOffset="502305.6361">14918 10201 412 0,'0'0'7'16,"0"0"3"-16,0-12 1 16,0 12 2-16,0-13 1 15,0 13 0-15,-2-17 0 0,2 17 0 16,-15-12-12-16,0 9-2 15,2 3 0-15,-2 3 0 16,0 1 0-16,0 6 0 16,0 0 0-16,3 5 0 15,8 0 0-15,1 3 0 0,3-3 0 16,7-1 0-16,9 3 0 16,3-1 0-16,1-4 0 15,5 2 0-15,-1-1 0 0,1-3 0 16,0-2 0-16,-4-2 0 15,-4 5 0-15,-7-6 0 0,-10-5 0 16,12 14 0-16,-12-14 0 16,-6 12 0-16,-5-4 0 15,-9-3 0-15,-5 0 0 16,-2 2 0-16,-6-1 0 16,1-6 0-16,2 1 0 15,0-1 0-15,5 3 0 0,4-3 0 16,4 0 0-1,4 0-10-15,13 0-21 0,0 0-54 16,0 0-3-16</inkml:trace>
  <inkml:trace contextRef="#ctx0" brushRef="#br2" timeOffset="502975.0868">15264 10077 450 0,'0'0'5'0,"0"0"0"16,0 0 2-16,0 0 0 15,0 0 0-15,-4-12 0 16,4 12 0-16,8-8-1 16,10 6-7-16,-2 0-8 0,5-1-38 15,4 3-36-15,-4 0-1 16</inkml:trace>
  <inkml:trace contextRef="#ctx0" brushRef="#br2" timeOffset="503141.2348">15226 10219 365 0,'0'0'7'16,"0"0"2"-16,0 0 4 16,-7 9-1-16,7-9 2 0,0 0 1 15,0 11 1 1,7-10 1-16,6-1-7 0,8 0-5 16,5-1-8-16,11 1-21 15,11-3-56-15,-11-5-3 0</inkml:trace>
  <inkml:trace contextRef="#ctx0" brushRef="#br2" timeOffset="503544.1827">15819 9908 466 0,'0'0'5'16,"0"0"0"-16,-4-10 3 15,4 10-1-15,0 0 1 0,-13 0 1 16,2 6-6-16,-2 12-3 16,-1 3 0-16,-4 9 0 15,4 8 0-15,-7 4 0 16,7 2 0-16,6 1 0 16,3-4 0-16,5-3 0 0,5-6 0 15,5-3 0-15,9-11 0 16,-1 0 0-16,5-8 0 0,-1-8 0 15,3-2 0-15,-3-5 0 16,-1-10 0-16,-8-2 0 16,0-3 0-16,-7-5 0 15,-6 1 0-15,-3-4 0 0,-7 6 0 16,-9 2 0-16,-4 5 0 16,-1 6 0-16,-6 3 0 15,6 6 0-15,5 3 0 16,-6 5-7-16,12 1-41 15,6 4-42-15,4-4 1 16</inkml:trace>
  <inkml:trace contextRef="#ctx0" brushRef="#br2" timeOffset="503876.5407">16073 10077 443 0,'0'0'5'16,"0"0"1"-16,0 0 1 15,-6 0 2-15,-5 2 0 0,-2 8 0 16,2 2 0-16,-2 6 1 16,-1 2-6-16,1 2-4 15,3 0 0-15,8 1 0 16,2-1 0-16,7-4 0 16,9-6 0-16,3-5 0 0,2-2 0 15,5-5 0-15,2 0 0 16,-1-7 0-16,-5-5 0 15,-2-5 0-15,-2-3 0 16,-11-4 0-16,-4-2 0 0,-6 4 0 16,-10 2 0-16,-4-1 0 15,-5 9 0-15,-6 2 0 16,3 3 0-16,-5 7 0 16,9 2-23-16,21-2-64 0,-25 11-3 15</inkml:trace>
  <inkml:trace contextRef="#ctx0" brushRef="#br2" timeOffset="504107.9257">16350 9789 495 0,'0'0'5'0,"0"0"1"15,0 0-1-15,-14 0-5 16,14 0 0-16,-13 0 0 15,13 0 0-15,-15 0 0 16,15 0 0-16,-14 0 0 16,14 0 0-16,0 0 0 0,-4 9 0 15,4 3 0-15,4-3-60 16,-4 2-32-16</inkml:trace>
  <inkml:trace contextRef="#ctx0" brushRef="#br2" timeOffset="510654.773">11205 11192 292 0,'0'0'7'15,"0"0"4"-15,0 0 4 16,0 0 2-16,0 0 2 15,0 0 4-15,0 0-1 16,9-10 1-16,-9 10-5 16,0 0-4-16,0 0-3 0,0 0-3 15,10-5-2-15,-10 5-1 16,0 0 0-16,0 0-1 16,0 10 0-16,0-10 0 15,-5 15-1-15,0-3-3 0,-4 0 0 16,-2 4 0-16,-6 2 0 15,2-5 0-15,-8 7 0 16,4 0 0-16,-7-3 0 0,2 3 0 16,-1-2 0-16,1 2 0 15,1-5 0-15,1-1 0 16,-1 1 0-16,6-5 0 0,-1 2 0 16,3-2 0-16,3-2 0 15,0 0 0-15,2-1 0 16,0-2 0-16,10-5 0 15,-16 9 0-15,16-9 0 16,-9 6 0-16,9-6 0 16,0 0 0-16,0 0 0 15,0 0 0-15,0 0 0 0,0 0 0 16,0 0 0-16,0 0 0 16,0 0 0-16,0 0 0 15,0 0 0-15,9-3 0 0,1 0 0 16,-1 2 0-16,8-2 0 15,-3 3 0-15,4-3 0 16,4 3 0-16,3 0 0 0,-3 0 0 16,3 0 0-16,5 3 0 15,0 0 0-15,-1 1 0 16,4 3 0-16,-1-4 0 0,-2 4 0 16,5-5 0-16,-3 6 0 15,-4-5 0-15,4 2 0 16,-2-4 0-16,-5 5 0 15,-1-4 0-15,-5 4 0 16,2-5 0-16,-5 2 0 16,-2 0 0-16,-7-3 0 0,4 3 0 15,-11-3 0-15,12 0 0 16,-12 0 0-16,0 0 0 16,0 0 0-16,0 0 0 15,10 0 0-15,-10 0 0 0,0 0 0 16,0 0 0-16,0 0 0 15,0 0 0-15,0 0 0 16,0 0 0-16,0 0 0 0,0 0 0 16,0 0 0-16,0 0 0 15,0 0 0-15,0 0 0 16,0 0 0-16,0 0 0 0,0 0 0 16,0 0 0-16,-5 0 0 15,5 0 0-15,0 0 0 16,0 0 0-16,-10-3 0 15,10 3 0-15,0 0 0 16,-12-13 0-16,12 13 0 16,-10-17 0-16,0 5 0 0,3-3 0 15,-6-2 0-15,-2-2 0 16,5-5 0-16,-5 5 0 16,2-6 0-16,-4 1 0 0,2 1 0 15,1 0 0-15,2 4 0 16,-1 0 0-16,-2-1 0 15,5 3 0-15,-3 4 0 16,6 2 0-16,-1 2 0 0,8 9 0 16,-12-15 0-16,12 15 0 15,-5-10 0-15,5 10 0 16,0 0 0-16,0 0 0 0,0 0 0 16,0 0 0-16,0 0 0 15,0 0 0-15,0 0 0 16,0 0 0-16,0 0 0 15,0 0 0-15,0 0 0 16,0 0 0-16,0 0 0 16,0 0 0-16,0 0 0 0,0 0 0 15,0 0 0-15,0 0 0 16,0 0 0-16,0 0 0 16,0 0 0-16,0 0 0 0,0 0 0 15,0 0 0-15,0 0-5 16,-5-15-83-16,5 15-3 15</inkml:trace>
  <inkml:trace contextRef="#ctx0" brushRef="#br2" timeOffset="511545.5005">11759 11284 386 0,'0'0'6'0,"0"0"3"15,-5-12 3-15,5 12 1 0,-2-11 2 16,2 11 1-16,-6-12 0 16,6 12 1-16,-7-10-6 15,7 10-3-15,-13-3-6 0,13 3-2 16,-15 6 0-16,6 3 0 15,-1 4 0-15,-1 4 0 16,4 6 0-16,-1-1 0 0,4 2 0 16,2-1 0-16,2 4 0 15,0-5 0-15,5 0 0 16,4-2 0-16,3-2 0 16,4-3 0-16,4-3 0 0,-1 0 0 15,6-7 0-15,-2 0 0 16,4-5 0-16,1 0 0 15,-1 0 0-15,-2-8 0 16,-1-1 0-16,1-1 0 0,-5-5 0 16,-5 0 0-16,0-5 0 15,-8 1 0-15,-2-4 0 16,-5 1 0-16,0 0 0 16,-2 0 0-16,-10-1 0 15,-1 4 0-15,-2 1 0 0,-3 1 0 16,1 3 0-16,-6 5 0 15,3-1 0-15,-2 5 0 16,1 0 0-16,-2 5 0 0,3 0 0 16,1 0 0-16,3 3 0 15,4-1 0-15,1 1 0 16,11-3 0-16,-12 8 0 0,12-8 0 16,0 0 0-16,0 0 0 15,0 0 0-15,-5 7-13 16,5-7-7-16,0 0-18 15,0 0-47-15,5 5 0 16</inkml:trace>
  <inkml:trace contextRef="#ctx0" brushRef="#br2" timeOffset="512103.3309">11940 11061 388 0,'0'0'6'0,"0"0"4"16,3-10 2-16,-3 10 2 15,0 0 1-15,7-10 1 16,-7 10 1-16,0 0-1 0,0 0-5 16,0 0-5-16,0 0-6 15,0 10 0 1,0 7 0-16,-5 8 0 0,0 1 0 16,-5 10 0-16,0 3 0 15,-3 6 0-15,1 0 0 0,-2 4 0 16,-2-2 0-16,2 3 0 15,-4-6 0-15,4 3 0 16,-2-4 0-16,-1-6 0 0,2-5 0 16,3-3 0-16,1-6 0 15,-1-3 0-15,5-6 0 16,2-4 0-16,5-10 0 16,-8 15 0-16,8-15 0 0,0 0 0 15,0 0 0-15,0 0 0 16,0 0 0-16,0 0 0 15,0 0 0-15,0 0 0 16,0 0 0-16,0 0 0 0,0 0 0 16,0 0 0-1,0 0 0-15,0 0 0 16,-12 0-80-16,12 0-12 0</inkml:trace>
  <inkml:trace contextRef="#ctx0" brushRef="#br2" timeOffset="514356.8687">12233 11347 381 0,'0'0'8'0,"0"0"1"0,0 0 3 16,0 0 1-16,-5-1 2 15,5 1-1-15,0 0 1 16,0 0 1-16,0 0-6 0,0 0-2 15,18-6-2-15,-6 6-2 16,8 0-4-16,3-2 0 16,2 2 0-16,1-3 0 15,2 3 0-15,-5 0-23 16,-11 0-60-16,10 5-3 16</inkml:trace>
  <inkml:trace contextRef="#ctx0" brushRef="#br2" timeOffset="514655.211">12246 11521 398 0,'0'0'6'0,"0"0"3"15,0 0 2-15,0 0 3 16,0 0 0-16,0 0 3 0,0 0 1 16,5 8 1-16,10-8-14 15,5 0-5-15,7 0 0 16,5 0 0-16,3 0 0 15,3 0 0-15,-3-3 0 0,-3 3 0 16,-5-3 0-16,-3 3 0 16,-8 0 0-16,-7 0 0 15,-9 0 0 1,11 0 0-16,-11 0 0 0,0 0 0 16,0 0 0-16,0 0 0 15,0 0 0-15,-11 0 0 0,11 0-23 16,0 0-64-16,-7 8-4 15</inkml:trace>
  <inkml:trace contextRef="#ctx0" brushRef="#br2" timeOffset="516001.6701">12984 11209 342 0,'0'0'7'0,"0"0"3"15,0-15 5-15,0 15 2 16,0-14 1-16,0 3 1 16,0-1 1-16,-5 0 1 15,0-1-7-15,-2 0-3 0,-3 6-3 16,-6 0-3-16,-1 2-1 15,-2 3-4-15,-1 2 0 0,-3 7 0 16,-2 3 0-16,6 2 0 16,1 3 0-16,4 3 0 15,3-3 0-15,11 4 0 0,0-4 0 16,11-1 0-16,3-3 0 16,6-3 0-16,3-7 0 15,-1-1 0-15,5-1 0 16,-2-7 0-16,-2-3 0 15,2-1 0-15,-9-2 0 0,-2-1 0 16,-5 2 0-16,1 1 0 16,-5 5 0-16,-5 7 0 15,6-11 0-15,-6 11 0 16,0 8 0-16,-4 8 0 16,-1 6 0-16,0 4 0 0,3 5 0 15,-3 6 0-15,0 2 0 16,1 1 0-16,0-1 0 15,2-4 0-15,-1-5 0 0,1-3 0 16,2-5 0-16,-3-2 0 16,1-5 0-16,2-6 0 15,0-9 0-15,-5 13 0 16,5-13 0-16,0 13-67 0,0-13-21 16,3-8-2-16</inkml:trace>
  <inkml:trace contextRef="#ctx0" brushRef="#br2" timeOffset="516357.054">13203 11243 397 0,'0'0'8'0,"0"0"2"16,0 0 2-16,0 0 0 0,0 0 1 16,0 0 1-1,2 11 2-15,-2 1-1 0,-10 8-6 16,1 5-4-16,-1-1-5 15,2 6 0-15,2 1 0 16,2-5 0-16,4-1 0 0,4-3 0 16,10-4 0-16,2-5 0 15,4-6 0-15,6-5 0 16,-4-2 0-16,3-5 0 16,2-5 0-16,-6-10 0 0,-2-3 0 15,-6-1 0-15,-6-3 0 16,-5-5 0-16,-2 4 0 15,-7 1 0-15,-6 6 0 16,-6 1 0-16,-4 9 0 16,-2 4 0-16,0 7 0 0,1 0 0 15,2 7-6-15,-3 1-40 16,10 2-40-16,1 0-3 16</inkml:trace>
  <inkml:trace contextRef="#ctx0" brushRef="#br2" timeOffset="516703.8129">13416 10975 410 0,'0'0'5'0,"0"0"0"16,0 0 3-1,-9-6 0-15,9 6 1 0,-10 0 0 16,10 0 1-16,-18 0 0 15,18 0-5-15,-14 12-1 16,14-12 0-16,-5 18-1 0,5-11 1 16,0-7-1-1,17 12 0-15,-2-9 2 0,0-1-3 16,3-2 2-16,-2 0-4 16,2-5 0-16,-8-2 0 15,-1-3 0-15,-9 10 0 0,0-12 0 16,-9 4 0-16,-7 6 0 15,-4 2 0-15,-4 2 0 16,-1 6-6-16,3 9-27 0,2 0-50 16,8 1-4-16</inkml:trace>
  <inkml:trace contextRef="#ctx0" brushRef="#br2" timeOffset="519474.306">14443 11078 380 0,'0'0'8'16,"0"0"2"-16,0 0 3 15,11-10 2-15,-11 10 1 0,0 0 0 16,9-9 1-16,-9 9 1 16,0 0-6-16,0 5-6 15,0 7-6-15,-9 8 0 0,-8 2 0 16,4 2 0-16,-10 2 0 16,3 6 0-16,-7-6 0 15,-1 2 0-15,2-6 0 0,-2-2 0 16,2-3 0-1,2-2 0-15,4-3 0 0,3-5 0 16,2 1 0-16,5-5 0 16,10-3 0-16,-7 0 0 15,7 0 0-15,7 0 0 16,8-8 0-16,5 4 0 16,5-2 0-16,1 1 0 0,12 0 0 15,-1 3 0-15,6 2 0 16,-1 0 0-16,0 0 0 15,-1 0 0-15,-4 5 0 0,0 0 0 16,-5 0 0-16,-2-1 0 16,-8 2 0-16,-4-1 0 15,-3-3 0-15,-3 2 0 16,-12-4 0-16,10 1 0 0,-10-1 0 16,0 0 0-16,0 0 0 15,-5-7 0-15,-3-1 0 16,-4-4 0-16,0 0 0 0,-6-6 0 15,-2 2 0-15,-2-4 0 16,2-1 0 0,-2 1 0-16,2 0 0 0,0 3 0 15,2-2 0-15,-1 7 0 16,6-4 0-16,1 1 0 16,2 2 0-16,2 4 0 0,1-1 0 15,7 10 0-15,-7-12 0 16,7 12 0-16,0 0 0 15,0 0 0-15,0 0 0 0,0 0 0 16,0 0 0-16,0 0 0 16,0 0 0-16,2 10 0 0,-2-10-6 15,10 0-66-15,0 9-19 16</inkml:trace>
  <inkml:trace contextRef="#ctx0" brushRef="#br2" timeOffset="520022.3782">14824 11051 407 0,'0'0'7'16,"0"0"1"-16,0-13 6 15,0 13 0-15,-5-10 2 16,5 10 0-16,0-13 0 0,0 13-3 16,0 0-13-16,0 0 0 15,-6 8 0-15,6 7 0 16,0 6 0-16,0-2 0 0,6 8 0 15,6 0 0 1,0 1 0-16,3-1 0 0,6-5 0 16,1-2 0-16,3-6 0 15,2-2 0-15,1-6 0 16,-3-1 0-16,0-5 0 16,-4-2 0-16,-1-7 0 0,1-4 0 15,-5-6 0-15,2-4 0 16,-8-5 0-16,-3 1 0 15,1-6 0-15,-8 6 0 0,3 1 0 16,-3 5 0-16,-3 1 0 16,-2 5 0-16,0 6 0 15,5 9 0-15,-10-10 0 0,10 10 0 16,-9 0 0-16,9 0 0 16,-9 8 0-16,9-8-4 15,-7 16-48-15,2-3-37 16,0-1 0-16</inkml:trace>
  <inkml:trace contextRef="#ctx0" brushRef="#br2" timeOffset="520489.757">14930 10931 407 0,'0'0'6'0,"0"0"4"16,0 0 3-16,0 0 1 0,3-9 1 15,-3 9-1-15,0 0 2 16,0 0 0-16,8 17-16 15,-6 5 0-15,1 6 0 0,-1 9 0 16,1 2 0-16,1 11 0 16,4-2 0-16,-3 3 0 15,0-4 0-15,0 0 0 16,2-2 0-16,-4-5 0 16,2-6 0-16,-3-4 0 0,1-2 0 15,0-9 0-15,-3-4 0 16,0-3 0-16,0-12 0 15,2 9 0-15,-2-9 0 0,0 0 0 16,0 0 0-16,0 0 0 16,0 0 0-16,0 0 0 15,0 0 0-15,0 0 0 16,0 0 0-16,-2-6-67 0,2 6-24 16</inkml:trace>
  <inkml:trace contextRef="#ctx0" brushRef="#br2" timeOffset="521505.4761">15366 11056 415 0,'0'0'5'15,"0"0"3"-15,0 0 3 16,0 0 2-16,0 0 1 15,0 0 0-15,0 0 1 0,0 0 1 16,0 0-16-16,7 3 0 16,5-3 0-16,6 0 0 15,2 0 0-15,4 0 0 0,6-3 0 16,5 3 0-16,-5-3 0 16,-5 3-84-16,2 3-6 15</inkml:trace>
  <inkml:trace contextRef="#ctx0" brushRef="#br2" timeOffset="521690.2838">15328 11234 467 0,'0'0'5'0,"0"0"3"16,0 0 1-16,8 0 3 15,2 0-2-15,4 0-10 0,9-3 0 16,2-2 0-16,2 1 0 15,9-1 0-15,0-3 0 16,5 8 0-16,-18 0-57 0,7 0-35 16</inkml:trace>
  <inkml:trace contextRef="#ctx0" brushRef="#br2" timeOffset="528015.4114">15990 10887 354 0,'0'0'7'0,"0"0"3"16,4-12 5-16,-4 12 1 0,9-15 2 15,-9 15 1-15,4-17 2 16,-4 17 0-16,5-12-6 0,-5 12-4 16,0 0-7-16,-12 17-4 15,-6 6 0-15,3 8 0 16,-2 4 0-16,-1 4 0 15,1 8 0-15,2-2 0 16,7-1 0-16,6-6 0 0,4-3 0 16,11-6 0-16,5-9 0 15,2 0 0-15,4-8 0 16,3-5 0-16,1-4 0 16,2-3 0-16,-3-4 0 15,1-7 0-15,-8-4 0 16,-4-2 0-16,-5-5 0 0,-6-3 0 15,-5 3 0-15,-7-1 0 16,-9 1 0-16,-7 3 0 16,-4 6 0-16,1 3 0 0,-4 5 0 15,0 2 0-15,5 3 0 16,2 6 0-16,3 1 0 0,8 3 0 16,7 0-31-16,5 2-57 15,8-3-3-15</inkml:trace>
  <inkml:trace contextRef="#ctx0" brushRef="#br2" timeOffset="528373.5106">16293 11023 434 0,'0'0'4'0,"0"0"2"0,-5 3 1 15,-5 1 2 1,0 4 0-16,-5 5 1 0,2 1 0 15,1 4 0-15,0 2-2 16,4-1-4-16,6 4-4 16,2-5 0-16,10-4 0 15,7 1 0-15,8-7 0 0,0-6 0 16,6-2 0-16,-1 0 0 16,0-5 0-16,-1-7 0 15,-7-1 0-15,-3-2 0 0,-8-5 0 16,-6 1 0-16,-5-3 0 15,-11-3 0-15,-1 5 0 16,-6 2 0-16,-1 6 0 16,-3-1 0-16,-3 8 0 0,2 5 0 15,1 0 0-15,4 11-9 16,2-4-34-16,5 2-43 16,11-9-3-16</inkml:trace>
  <inkml:trace contextRef="#ctx0" brushRef="#br2" timeOffset="528707.8036">16612 10798 456 0,'0'0'4'16,"0"0"1"-16,0 0 1 15,-11-8 1-15,11 8 0 0,-12 0 0 16,12 0 1-16,-16 0 0 15,16 0-5-15,-12 13-3 16,10-6 0-16,0 2 0 16,2-9 0-16,0 18 0 15,0-18 0-15,16 8 0 16,-2-5 0-16,-2-3 0 0,3 0 0 16,-4-8 0-16,-3 5 0 15,-8 3 0-15,11-15 0 16,-11 15 0-16,-9-12 0 15,-2 9 0-15,-10 3 0 0,2 6 0 16,-1 0 0-16,0 6 0 16,3 2-7-16,14 1-80 0,-1-3-3 15</inkml:trace>
  <inkml:trace contextRef="#ctx0" brushRef="#br3" timeOffset="541570.9933">10558 8845 174 0,'0'0'3'0,"0"0"-1"15,0 0 1-15,0 0 2 16,10-6 2-16,-10 6 0 0,17-8 3 15,-6 5 1-15,1-4 1 16,5 0 0-16,5-3 1 16,8 0 0-16,5-2-1 15,8 0 0-15,1-4-2 0,10-2-1 16,4 4-1-16,11-6-2 16,2 0-1-16,2 1-1 15,10 1-1-15,9-2 0 16,2 1 0-16,3-1 0 15,11 0-1-15,-4-1 1 0,10 0-1 16,7 1-1-16,-1 1 1 16,1-1-1-16,7-1 0 15,3 1-1-15,4 3 0 0,1 3 0 16,4-3 0-16,1 2 0 16,-2 3 0-16,4-5 0 15,0 5 1-15,-1 3-1 16,-2-3 0-16,-2 4 0 0,-1 0 0 15,-10 1 0-15,4 3 0 16,-2 1 0-16,-7 0 0 16,-2 3 0-16,-1 0 0 15,-7 0 2-15,0 3-2 0,0 0 0 16,-3 4 0-16,-7-3 1 16,-2 2 1-16,-1 1-1 15,-3 0-1-15,4 1 1 16,-10 1 0-16,-3 2-1 15,-5 2 1-15,-5-1-1 0,-5 0 0 16,-5 3 0-16,0 2 0 16,-9-2 0-16,-5 0 1 15,-2 2-2-15,-4 1 0 16,1 4 0-16,-4-5 0 0,1 3 0 16,-7-4-1-16,-1 5 1 15,-6-4 1-15,4 6 0 0,-5-6 0 16,0 0 0-16,0 3 0 15,-5-2 0-15,3 2 0 16,-3-1 0-16,0-2 0 16,-4 3 0-16,-1-2 0 15,-2-3 0-15,2 4 0 0,-3-1 1 16,-5-4-1-16,4 6 2 16,-4-2-2-16,1 0 0 15,-4 1 1-15,3-2-1 16,-7 2 0-16,3-3 0 15,-3 5 0-15,0-8 0 16,-2 5 0-16,-1-3 1 0,-2 2-1 16,0-2 1-16,0 3-1 15,-5-4 0-15,0 4 0 0,-2-1 0 16,-1 0 1-16,-2 0-1 16,-2 0 0-16,-3 4 1 15,0-6 0-15,-2 4 1 0,-4 1 1 16,-6-3 1-16,3 1-2 15,-4 0 0-15,-4-1 0 16,0-3 0-16,-9 3 0 16,4 1-1-16,-2-6 1 15,-4 4-1-15,1-1 1 0,-2-3-1 16,-4 2 1-16,-2-4-1 16,-1 5 0-16,-4-5 0 15,-4 3 0-15,3-1 0 16,-4-2 0-16,-5-1-1 15,1-1 1-15,0 0-1 0,-6 1 1 16,0-1 0-16,1 0 0 16,-6-2-1-16,3 4 1 15,-6-2 0-15,2 0 0 0,-6-1-1 16,-1 1 1-16,-3-1-1 16,-3 1 0-16,-6-4 1 15,0 4-1-15,-4 2 0 0,-3-3 0 16,0-2 1-16,0 0-1 15,-2 2 0-15,-1-2 0 16,-3 0 1-16,-2-5-1 16,0 3 0-16,1-3 0 15,-3 0 0-15,0 0 1 0,-4 0-1 16,-1 0 0-16,0-3 0 16,2-2-1-16,-2 2 1 15,0-2 1-15,6 4-1 16,-1-2 0-16,6 3 0 15,1-3 0-15,3 1 0 16,5 2 0-16,-3-3-1 0,3 3 1 16,-2 0 0-16,4-2 0 15,1 2-1-15,-1 0 1 0,-2 0 0 16,3 0 0-16,4 0-1 16,3 0 1-16,6-2 0 15,1 2 0-15,0 0 0 16,5 0 0-16,7-3 0 0,0 1 0 15,1 2 0-15,2-3 0 16,3 1 0-16,3-3 0 16,1-3 0-16,2 4 0 15,7-7 1-15,5 2-1 0,5-1 1 16,1-3 0-16,6-2 0 16,2 3 0-16,2-3 1 15,6-3-1-15,2 5 0 16,2-7 1-16,1-1 0 0,5-1 1 15,5 0-1 1,-1-3 1-16,3 0 0 0,5-5-1 16,0-1 1-16,5-4 0 15,8 0-1-15,6-4 0 0,6 1-1 16,10-4 0-16,7-2 0 16,14-1 0-16,6 0 0 15,14 1-1-15,11-3 0 0,10 2 0 16,7 3 0-16,8 3 0 15,3 4-1-15,2 7-4 16,-5 2-17-16,2 10-55 16,0 3-2-16</inkml:trace>
  <inkml:trace contextRef="#ctx0" brushRef="#br3" timeOffset="543652.2492">16942 9111 228 0,'0'0'3'15,"0"0"2"-15,-8-12 2 16,8 12 1-16,0-8 1 16,0 8 4-16,5-17 2 0,5 7 1 15,7 2-1-15,8-7 1 16,8 3-3-16,5-5 1 16,13 2-2-16,3-1 0 15,12-1-4-15,3 0-1 0,7 5-2 16,8 0 0-16,-5 4-2 15,5 8 0-15,-6 0 0 16,3 10-1-16,-6 5 0 16,-1 5 0-16,-1 5 1 0,-3 4 0 15,-5 6-1-15,5 2 2 16,1 5-1-16,-4 5 0 16,2 3 0-16,-2 3 1 15,1 1-1-15,-3 5-1 16,-6 3 1-16,3 4-1 0,-4-1 1 15,-4 4-1-15,-2 4 0 16,-7-1 0-16,0 4-1 16,-8 3 0-16,1 3 0 15,-8 0 1-15,-6 2-1 0,1 0 0 16,0 3 0-16,0-3 0 16,-3 3-1-16,0-5 1 15,1 2 0-15,2-3-1 0,-3 1 1 16,-2-2 1-16,-3-2-1 15,0-1 2-15,-1 1-1 16,-2-3 0-16,-1-5 0 0,-1 3 1 16,-1-4-3-16,3-7 0 15,-3 2 0-15,3-7-1 16,1 0 1-16,-5-2-1 16,5-5 0-16,-2-1 0 15,-1-2 1-15,-1 0 0 0,3-2 0 16,-5-3 0-16,4-1 0 15,-3-3 0-15,0 1-1 16,-3-3 1-16,3-4 0 16,-2-1 0-16,-1-1-1 15,-2-2 1-15,0 1 0 16,0-4-1-16,0 0 1 0,0-5 0 16,0 0-1-16,-3-3 1 15,1-3 0-15,2-1 0 0,-5-3 0 16,0-10 0-16,5 12 0 15,-5-12 1-15,0 0 0 16,0 0 1-16,0 0-1 16,0 0 1-16,0 0 1 0,0 0-1 15,0 0 0-15,0 0 1 16,0 0-2-16,0 0 1 16,0 0 0-16,0 0-2 15,0 0 0-15,0 0 0 0,0 0 0 16,0 0 0-16,0 0 0 15,0 0 0-15,0 0-2 16,0 0 1-16,0 0-1 16,0 0 1-16,0 8 0 15,0-8 0-15,0 10 0 0,0-10 1 16,3 15 0-16,-1-5-1 16,-2 0 1-16,2 2 0 15,1 3 0-15,-3-1-1 0,5 2 1 16,-5 4 0-16,3-3-1 15,1 0 1-15,-1-3 0 16,1 1-1-16,-1 0 1 16,0-4 0-16,-3-11 0 0,5 15 0 15,-5-15 1-15,0 0-1 16,0 0 0-16,2 7-1 16,-2-7-1-16,0 0-4 0,0 0-7 15,0 0-31-15,0 0-39 16,0-5-2-1</inkml:trace>
  <inkml:trace contextRef="#ctx0" brushRef="#br3" timeOffset="544248.599">19388 12629 326 0,'0'0'4'0,"0"0"2"15,0 0 2-15,0 0 1 0,0 0 3 16,0 0 1-16,0 0 1 16,5-10 0-16,-5 10-4 15,0 0 0-15,10 0-2 16,-10 0 0-16,20 3-1 15,-5 4-1-15,2 3 0 16,4 0-1-16,5 2 0 0,4 0-1 16,-5 3 0-16,3 0-2 15,-7-1 0-15,2 2 0 0,-5-3-1 16,-4 1 0-16,-1-2 0 16,-1-2-1-16,-4-3 1 15,2 4-1-15,-10-11 0 0,10 15 1 16,-10-15-1-16,9 6 0 15,-9-6 2-15,0 0-1 16,0 0 1-16,0 0 1 16,11 4 0-16,-11-4 1 0,2-7-1 15,3-4 0-15,0-4-3 16,-4 0 0-16,9-7 0 16,1-7 0-16,2-4 0 15,0 1 0-15,1-6 0 16,2 4 0-16,0 2 0 15,5 2 0-15,-7 6 0 16,-1 1 0-16,-3 8 0 0,-1 5 0 16,-9 10 0-16,11-7 0 15,-11 7 0-15,0 0 0 16,5 7 0-16,-5 1-4 0,0-8-77 16,5 12-6-16</inkml:trace>
  <inkml:trace contextRef="#ctx0" brushRef="#br3" timeOffset="546621.4065">20335 9815 413 0,'0'0'6'0,"0"0"2"16,0 0 3-16,0-11 0 0,0 11 1 15,8-12 1-15,-8 12 0 16,17-10 0-16,-2 8-4 15,7 2-7-15,3 0-2 16,0 5 0-16,2 8 0 16,3 4 0-16,-7 5 0 0,-4 5 0 15,-4 1 0-15,-7 4 0 16,-8 0 0-16,0 0 0 16,-12-2 0-16,-5-5 0 0,1-3 0 15,1-8 0-15,1 1 0 16,1-9 0-16,1-5 0 15,2-1 0-15,7-7 0 16,3-10 0-16,0-5 0 16,8-5 0-16,1-5 0 0,3-3 0 15,6 0 0-15,-3 1 0 16,3 3 0-16,-1 5 0 16,-5 9 0-16,-2 3 0 0,-10 14 0 15,13-10 0-15,-13 10 0 16,7 13 0-16,-2 5 0 15,0-1 0-15,3 2 0 16,2 6 0-16,-3 3 0 16,2-1 0-16,5-3 0 0,-5-1 0 15,7-3 0-15,-2-5 0 16,1-5 0-16,7 0-12 16,9-8-75-16,-9-2-2 0</inkml:trace>
  <inkml:trace contextRef="#ctx0" brushRef="#br3" timeOffset="546798.934">20900 9884 454 0,'0'0'4'0,"0"0"2"15,0 0 0-15,0 0 3 16,2 8 1-16,-2 2-1 16,2 4 1-16,1 4-7 15,-3 4-3-15,2 0 0 0,1 6 0 16,2 1 0-16,-5-2-4 15,8 3-82-15,-6-3-2 16</inkml:trace>
  <inkml:trace contextRef="#ctx0" brushRef="#br3" timeOffset="547416.2826">20424 10684 446 0,'0'0'3'15,"0"0"3"-15,9-8 0 0,-9 8 1 16,19-12 1-16,-4 8 0 16,4-1 0-16,2-1 0 15,-4 6-3-15,-1 3-2 0,5 7 0 16,-8 4-3-1,-7 4 0-15,-6 5 0 0,0 1 0 16,-9-1 0-16,-1 1 0 16,-5-7 0-16,0 0 0 15,3-4 0-15,0-5 0 16,12-8 0-16,-12 5 0 0,12-5 0 16,0-13 0-16,4-4 0 15,7-5 0-15,8-6 0 0,1-4 0 16,5 5 0-16,0-6 0 15,0 6 0-15,-5 3 0 16,-3 9 0-16,-2 2 0 16,-8 8 0-16,-7 5 0 15,12 7 0-15,-12 8 0 0,0 6 0 16,3 4 0-16,-3 1 0 16,5 2 0-16,0 1 0 15,0-1 0-15,2-3 0 0,3-3 0 16,8-3-5-1,0-5-81-15,3-5-3 0</inkml:trace>
  <inkml:trace contextRef="#ctx0" brushRef="#br3" timeOffset="547785.0368">20897 10756 472 0,'0'0'5'0,"0"0"2"15,0 0 2-15,-7-9 1 0,7 9-2 16,-3-18-8-16,3 7 0 16,5 2 0-16,5-4 0 15,5 3 0-15,5 0 0 0,2 6 0 16,3-1 0-16,-3 5 0 16,1 0 0-16,-6 7 0 15,-5 5 0-15,-8 5 0 16,-4 7 0-16,-6 0 0 0,-7 3 0 15,-4 0 0-15,-3 3 0 16,1-5 0-16,-2-3 0 16,2-5 0-16,6-2 0 15,4-5 0-15,9-10 0 16,0 13 0-16,9-13 0 16,11 0 0-16,2-8 0 0,8 3 0 15,6-5 0-15,1 3 0 16,-3-8-8-16,-1 10-80 0,-6 5-3 15</inkml:trace>
  <inkml:trace contextRef="#ctx0" brushRef="#br3" timeOffset="548334.2719">20497 11540 447 0,'0'0'6'0,"-2"-6"2"15,2 6 1-15,0-20 2 16,0 10 0-16,4-5 0 16,4-2-3-16,1-1-8 0,4 6 0 15,-2-3 0-15,8 7 0 16,-2 1 0-16,-2 5 0 15,2 2 0-15,-1 7 0 0,-4 6 0 16,1 1 0-16,-6 6 0 16,-2 3 0-16,-5 1 0 15,0 4 0-15,-7-3 0 16,-7-5 0-16,2 0 0 0,-6-6 0 16,4-2 0-16,2-4 0 15,2-8 0-15,0 0 0 16,10 0 0-16,-7-17 0 15,7 0 0-15,9-9 0 16,5-4 0-16,5 1 0 0,6-3 0 16,0 2 0-16,0 0 0 15,-1 10 0-15,-2 1 0 16,-11 7 0-16,3 9 0 0,-14 3 0 16,12 7 0-16,-12 9 0 15,0 3 0-15,0 2 0 16,0 5 0-16,0 1 0 0,0-2 0 15,3 0 0-15,5-6 0 16,2-1 0-16,2-13-7 16,8 3-80-16,5-5-2 15</inkml:trace>
  <inkml:trace contextRef="#ctx0" brushRef="#br3" timeOffset="548766.2521">20999 11472 461 0,'0'0'5'0,"0"0"3"0,-10 0 2 16,10 0 2-16,-15-3 1 16,15 3-11-16,-12-1-2 15,12 1 0-15,-8-11 0 16,8 11 0-16,15-10 0 16,3 5 0-16,-3-1 0 0,9 5 0 15,1-4 0-15,-5 5 0 16,0 0 0-16,-3 6 0 15,-7 2 0-15,-5 5 0 0,-3 2 0 16,-2 0 0-16,-7 5 0 16,0-4 0-16,-5 1 0 15,-1 4 0-15,6-6 0 16,-6-2 0-16,5-1 0 0,6-2 0 16,0-3 0-1,2 3 0-15,0-10 0 0,15 12 0 16,-3-5 0-16,2 1 0 15,4-1 0-15,0-1 0 16,-3 2 0-16,-3-4 0 0,3 4 0 16,-15-8 0-16,10 17 0 15,-10-17 0-15,-17 14 0 16,-6-4 0-16,-9 0 0 16,-8-1 0-16,-7-1 0 0,10-13-53 15,-11 13-35-15</inkml:trace>
  <inkml:trace contextRef="#ctx0" brushRef="#br3" timeOffset="550259.4182">21332 9830 318 0,'0'0'10'0,"0"0"3"16,0 0 3-16,0 0 5 0,0 0 1 15,0 0 1-15,0 0 0 16,5-11 2-16,-5 11-6 16,7 0-4-16,8-1-9 0,3-2-6 15,9 0 0-15,0-2 0 16,13-2 0-16,0-1 0 15,4 1 0-15,-4-1 0 16,-2 0 0-16,-8 4 0 16,-5-4 0-16,-9 8 0 0,-5-2 0 15,-11 2 0-15,10 0 0 16,-10 0 0-16,0 10 0 16,0-10-46-16,-8 15-43 15,1-6-2-15</inkml:trace>
  <inkml:trace contextRef="#ctx0" brushRef="#br3" timeOffset="550532.836">21439 9978 391 0,'0'0'8'16,"0"0"3"-16,0 0 3 16,0 0 0-16,0 0 2 15,0 0 1-15,-5-8 0 16,5 8 2-16,17-5-15 0,3-2-4 15,4 2 0-15,2-2 0 16,6 0 0-16,3-1 0 16,-2 1 0-16,-6 2 0 15,1 0 0-15,-9 2 0 0,-4 0 0 16,-5 1 0-16,-10 2 0 16,9 0 0-16,-9 0 0 15,0 0 0-15,3 13-11 0,-3-13-77 16,0 15-1-16</inkml:trace>
  <inkml:trace contextRef="#ctx0" brushRef="#br3" timeOffset="551045.4684">21458 10714 398 0,'0'0'6'0,"0"0"4"0,0 0 3 16,0 0 1-16,0 0 1 16,6-13 2-16,-6 13 0 15,12-9 0-15,-2 1-13 16,8 0-4-16,2 1 0 0,6 0 0 16,2 0 0-16,4-1 0 15,0 0 0-15,4 6 0 16,-6-3 0-16,0-13-71 0,-11 18-18 15</inkml:trace>
  <inkml:trace contextRef="#ctx0" brushRef="#br3" timeOffset="551245.8683">21518 10822 431 0,'0'0'5'0,"0"0"3"16,0 0 2-16,0 0 2 0,0 0 0 15,13-9 1-15,-1 3 0 16,6-3-6-16,4 1-7 16,3 4 0-16,2-6 0 15,5 5 0-15,-2 1 0 16,2 4-44-16,-7 0-43 16,-4 1-3-16</inkml:trace>
  <inkml:trace contextRef="#ctx0" brushRef="#br3" timeOffset="551842.3548">21483 11430 454 0,'0'0'5'0,"0"0"3"0,0 0 2 15,0 0 1-15,0 0 0 16,-4-13 1-16,4 13-12 0,4-10 0 15,8 6 0-15,1-2 0 16,8 2 0-16,0-4 0 16,3 8 0-16,0 12-77 15,-1-12-12-15</inkml:trace>
  <inkml:trace contextRef="#ctx0" brushRef="#br3" timeOffset="551998.9266">21467 11554 453 0,'0'0'5'0,"0"0"4"16,0 0 1-16,0 0 2 16,0 0 1-16,12 0-4 15,3 0-9-15,7-6 0 16,8 4 0-16,2-10 0 16,11 4-82-16,1-1-6 15</inkml:trace>
  <inkml:trace contextRef="#ctx0" brushRef="#br3" timeOffset="590974.1463">13767 1233 220 0,'0'0'8'0,"0"0"3"0,0 0 3 16,0 0 2-16,0 0 0 15,0 0 0-15,0 0 1 0,0 0 1 16,-3 13-5-16,2-1-6 15,-2 3-2-15,3 8-1 16,-5-4 0-16,-3 3 1 16,-5 46-1-16,2 5-1 0,-2 18 1 15,-1 9 0-15,-8 8 0 16,3-4 2-16,0-9-1 16,-1-8 0-16,-1-5 2 15,0 0-1-15,-2-6 1 16,1 1-1-16,-1-2 0 15,0 0-1-15,2-4 1 0,0-2-2 16,2-4-2-16,0-6-1 16,3-2 0-16,1-8 0 15,3-1 0-15,-1-7 0 16,3 2-1-16,3-6 0 0,-1-2 2 16,1-3-1-16,0-2 1 15,2-5-1-15,0-3 0 16,-1-3 0-16,1-1 1 0,3-8-1 15,2-10-1-15,-3 10 0 16,3-10-3-16,0 0-1 16,-11-7-5-16,11-1-7 0,-3-9-15 15,3-8-42-15,0 5-9 16</inkml:trace>
  <inkml:trace contextRef="#ctx0" brushRef="#br3" timeOffset="591994.6161">13712 1246 214 0,'0'0'9'0,"0"0"4"16,0 0 4-16,0 0 1 16,0 0 0-16,0 0 0 0,0 0 0 15,0 0-1-15,-12 0-7 16,12 0-5-16,-10 9-3 16,7 2-1-16,-1-1 0 15,1 2 0-15,1 3-1 0,-2-1 1 16,3 1 1-16,1 0 1 15,0 0 0-15,5-3 0 16,0-1 2-16,5 4 3 0,1-10-1 16,2-1 1-16,0-4 0 15,1-2 0-15,2-5-2 16,-4-11 1-16,4 4 0 16,-7-4-4-16,1-2 1 15,-2-2-2-15,-3 2-1 0,-3 1 0 16,-2 3-2-16,0 1 1 15,-7 3-2-15,-4 5 0 16,4 1 0-16,-5 4 0 16,1 2 1-16,1 5 0 0,10-5-1 15,-9 15 2-15,7-3 0 16,2-2 0-16,0-3 2 16,7 3-1-16,0-4 1 15,5-1 1-15,3-5 0 0,-2 0 0 16,2-8 0-16,-3 1 0 15,1-4-1-15,-1-1-1 16,-5 0-1-16,-2 2-1 0,-5 0-1 16,0 10-1-16,0 0-2 15,-12-5-7-15,5 10-15 16,-6 10-40-16,6 5-15 16</inkml:trace>
  <inkml:trace contextRef="#ctx0" brushRef="#br3" timeOffset="593829.2138">13841 1238 135 0,'0'0'3'0,"0"0"5"15,0 0 1-15,16 0 1 0,-4 0 4 16,3 5 2-16,2 0 3 16,6 0 7-16,7 2-4 15,4-1-2-15,4 1-1 16,9 4-3-16,6 1 1 16,6-3-3-16,8 1-2 0,7 5-4 15,6-3-1-15,5 4-1 16,9-1 1-16,1 0-2 15,1-1 0-15,5 3-2 0,0-2 1 16,3-1-2-16,1 2 1 16,-3-3-1-16,3 2-1 15,-6-1 1-15,-3-2 0 16,-1 3 0-16,33 3 2 16,35 6-1-16,-27 2 0 0,-21-5 0 15,-18-1 1-15,-15-3 0 16,-17 3-1-16,-13-7 0 15,-5 1-3-15,-4-3 1 16,-4-2 0-16,0 4 0 0,-4-4-1 16,3 2 0-16,-6-4 1 15,1 0-1-15,-3-2 0 16,-3 0 1-16,-2-2-1 16,-1-3 1-16,-4 0-1 0,3 0 1 15,-9 3-1-15,4-3 1 16,-3 0-1-16,-2 0 0 15,-4 0 0-15,-9 0-1 16,16 0 1-16,-16 0 0 0,9 3 0 16,-9-3-1-16,0 0 1 15,12 4 1-15,-12-4-1 16,0 0 0-16,9 5 0 16,-9-5 0-16,0 0 0 0,0 0 1 15,9 12-1-15,-9-12 0 16,0 0 0-16,0 0 1 15,0 0-1-15,0 0 1 16,0 10-1-16,0-10 0 16,0 0 0-16,0 0 1 0,-5 5-1 15,5-5 0-15,0 0 0 16,-13 2 0-16,13-2-1 16,0 0 1-16,-9 3-1 0,9-3-1 15,0 0-1-15,-10 10 1 16,10-10 0-16,-11 12 0 15,11-12 0-15,-14 9 0 16,14-9 0-16,-13 17 2 0,13-17-2 16,-12 14 1-16,7-4 0 15,5-10 0-15,-5 12 0 16,5-12-1-16,0 10 1 0,0-10 1 16,0 0-1-16,12 0 0 15,-4-5 0-15,2-4 2 16,2 1-1-16,-2-4 1 15,0 0-1-15,-5-5 1 16,3 3 0-16,-4 4 1 0,-4 0-1 16,0 10 1-16,-9-12-1 15,-1 12 1-15,-5 0-1 16,0 5 0-16,-5 5 0 16,5 7-1-16,-2 0 0 0,1 3 1 15,4 0-1-15,5 3 0 16,2-6 0-16,5-3 1 15,3 1 0-15,6-10-1 0,3-1 2 16,6-4-2-16,2-9 1 16,0-6 0-16,2 1 0 15,-4-6 0-15,-1 0-1 16,-4-3 1-16,-3 3 0 16,-8 6 0-16,-2-3-1 0,-5 5 1 15,-4 1-1 1,-7 11 0-16,-2 0 0 0,1 0 0 15,-3 11-1-15,3-4-1 0,0 3-4 16,5 4-9 0,-1 1-25-16,13-15-39 0,0 14-3 15</inkml:trace>
  <inkml:trace contextRef="#ctx0" brushRef="#br3" timeOffset="595010.8249">17154 1803 256 0,'0'0'3'16,"0"0"3"-16,0 0 1 16,-9 15 3-16,7-5 1 15,-4 0 3-15,2 9 1 0,0 7-1 16,-5-2-1-16,5 3-3 15,-5 6 0-15,3 2-2 16,-3-3-1-16,0 5-2 16,2-5 0-16,-3 0 2 15,0 5 0-15,0-4 1 0,1-1 0 16,-4 2 0-16,1 0-1 16,4-3 1-16,-5 6 0 15,4-4-3-15,2 3-1 0,-4 2 0 16,1-1 0-16,3 0-1 15,-4-3 0-15,4 4-1 16,0-4 0-16,-3 3 0 0,2-7 0 16,0 2-1-16,-1-5 1 15,2 0-2-15,-1-1 0 16,1-2 0-16,0-2 0 16,-1-5 1-16,3 1-2 15,-4 0 1-15,6-1-1 0,-5 1 2 16,3-4 1-16,0 1-2 15,-4 3 2-15,6-6-2 16,-2 3 1-16,0 0 0 16,-1-3 0-16,4 1-1 15,-1-2 1-15,-4 1 0 0,5-1 0 16,-1 6-1-16,-1-4 1 16,1 4 0-16,-2-2 1 15,0 2-1-15,2-3 1 0,-2 2 0 16,3-1-1-16,-3-2 1 15,3-1-2-15,-1-5 0 16,3-7 0-16,-4 12 0 0,4-12 0 16,0 0 0-16,0 0 0 15,0 0 0-15,0 0 0 16,0 0 0-16,0 0 0 16,0 0 0-16,0 0 0 0,0 0 0 15,0-7 0-15,4-3 0 16,4 2 0-16,-4-1 0 15,1-4 0-15,3 3 0 16,-3-2 0-16,0-1 0 16,-3 4 0-16,-2 9 0 0,0-15 0 15,0 15 0 1,0 0 0-16,-7-2 0 0,7 2 0 16,-18 10 0-16,9 1 0 15,2 1 0-15,-4 4 0 0,1 2 0 16,5-2 0-16,-3 0 0 15,6 1 0-15,2-5 0 0,0 3 0 16,2-7 0-16,6-2 0 16,5-6 0-16,0 0 0 15,3-1 0-15,5-10 0 16,-5-1 0-16,5-3 0 16,-4-2 0-16,-2-2 0 15,-5-2 0-15,0 1 0 0,-7 5 0 16,-3 1 0-16,0 4 0 15,0 10 0-15,-22-8 0 16,11 11 0-16,-8 10 0 16,0 1 0-16,5 3 0 15,-4 3 0-15,4 1 0 16,2-4 0-16,3-3 0 0,7-3 0 16,2-2 0-16,0-9 0 15,13 7 0-15,-1-7 0 0,3-7 0 16,2-5 0-16,-1-1 0 15,-1-4 0-15,-1 3 0 16,-4-6 0-16,-4 2 0 0,-6 3 0 16,0 3 0-16,0 12 0 15,-16-2 0-15,1 2 0 16,1 7 0-16,-4 5 0 16,3 0 0-16,-2-2-29 0,7 3-56 15,10-13-2-15</inkml:trace>
  <inkml:trace contextRef="#ctx0" brushRef="#br3" timeOffset="596361.3479">13071 3352 254 0,'0'0'3'0,"0"0"0"0,0 0 2 16,0 0 1-16,7 0 4 16,4 0 1-16,3 0 3 0,7 0 2 15,9 0-2-15,11 0 2 16,6 0 0-16,11 0-1 0,9 0-3 15,7-3-3-15,6 3-1 16,7 0-2-16,5 0-2 16,2 3-1-16,6-3-1 15,3 3 0-15,5-3 0 0,2 0 0 16,1 0 0 0,4 0 1-16,-1 0-1 0,-1 0 1 15,0-3 1-15,4 0-1 16,-6 3 0-16,7-2 0 15,-1-3 0-15,-3 5-1 0,3 0-1 16,2-4 0 0,-7 4 0-16,4-1-1 0,-3 1 1 15,1 0 0-15,-4 0-1 16,1 0 1-16,-3 0 0 0,-1-3-1 16,-1 3 1-16,-4 0-1 15,-4-2 1-15,-4 2-1 16,-4-3 0-16,-7 3 1 0,-5 0 0 15,-7 0 0-15,-3 0 0 16,-5 0 1-16,-13 0-1 16,-4 0 0-16,-2 3 0 15,-11-1 0-15,-6 2-1 0,-4-4 1 16,-3 4-1-16,-8-2 1 16,-6 1 0-16,-6-3 0 15,14 2 0-15,-14-2 0 16,0 0 0-16,0 0 1 15,0 0-1-15,0 0 1 16,0 0-1-16,0 0 1 0,0 0-2 16,0 0-1-16,0 0-3 15,0 0-6-15,0 0-11 16,-14 3-37-16,14-3-24 0,-13 0-3 16</inkml:trace>
  <inkml:trace contextRef="#ctx0" brushRef="#br3" timeOffset="597638.4471">12997 3317 312 0,'0'0'6'0,"0"0"4"15,0 0 2-15,0-8 2 0,0 8 3 16,0 0 2-16,10-12 0 16,-10 12-1-16,0 0-6 15,0 0-2-15,0 0-4 0,7 0-2 16,-7 0-2-16,5 12-2 15,1-2 0-15,-2 3 1 16,4-3-1-16,1 4 1 0,4-3 0 16,4-4 1-16,3-5-1 15,3 1 1-15,-1-3 0 16,5-5 1-16,-3-5 1 16,0-2 0-16,-2-3 1 0,-5 2 0 15,-4-2 0-15,-9 3 0 16,-4-3 0-16,0 5-1 15,-10 2-4-15,-4 4 0 16,-9 4 0-16,1 0 0 0,-2 7 0 16,1 3 0-16,3 2 0 15,0 4 0-15,7-2 0 16,6-1 0-16,7 4 0 16,0-7 0-16,7 2 0 0,11-4 0 15,-1-3 0-15,15-2 0 16,-7-3 0-16,8-8 0 15,-1-2 0-15,-5-3 0 16,-2-1 0-16,-4-4 0 0,-7 3 0 16,-7 0 0-16,-7 3 0 15,-2 0 0-15,-10 6 0 16,-6 5 0-16,-6 1 0 16,-6 1 0-16,3 10 0 0,-3 1 0 15,1 3 0-15,8 2 0 16,3 1 0-16,8-3 0 15,8 0 0-15,4-3 0 16,11-4 0-16,9-6 0 0,5-2 0 16,3 0 0-1,5-8 0-15,0-4 0 0,0-1 0 16,-5-5 0-16,-6-1 0 16,-5-1 0-16,-8 3 0 0,-9-2 0 15,-2 4 0-15,-7 1 0 16,-5 5 0-16,-13 6 0 15,0 3 0-15,-5 3 0 16,0 10 0-16,3 1 0 16,2 4 0-16,2 1 0 0,9 1 0 15,8-3 0-15,6-1 0 16,11-3 0-16,6-9 0 16,8 1 0-16,5-5 0 0,5-8 0 15,-3-4 0-15,3-3 0 16,-5-5 0-16,-5 0 0 15,-7 1 0-15,-9-6 0 16,-9 5 0-16,-6 0 0 0,-14 6 0 16,-4 1 0-16,-8 8 0 15,-8 5 0-15,-2 2 0 16,2 14 0-16,3 3 0 16,5 3 0-16,14 9-20 15,18 0-62-15,8-6-3 0</inkml:trace>
  <inkml:trace contextRef="#ctx0" brushRef="#br3" timeOffset="602420.6894">16810 3242 337 0,'0'0'5'0,"0"0"2"16,0 0 1-16,-12 0 3 16,12 0 0-16,-11 6 2 0,11-6 0 15,-14 12 1-15,14-12-5 16,-12 15-2-16,12-15-1 16,-6 12-1-16,6-12 0 15,0 0-1-15,15 10-1 16,-3-10 0-16,4-3 1 0,1-4 0 15,1 0 1-15,-1-3 0 16,-2-2 0-16,0-4 0 16,-8 2 0-16,-2-1 1 15,-5 2-1-15,-5-2-1 0,-8 8-2 16,-1 2-2-16,-4 3 0 16,-4 2 0-16,0 7 0 15,2 0 0-15,5 8 0 0,-3-2-10 16,14 4-31-16,4-2-42 15,0-5-1-15</inkml:trace>
  <inkml:trace contextRef="#ctx0" brushRef="#br3" timeOffset="603390.7264">16748 3802 363 0,'0'0'9'16,"0"0"3"-16,0 0 2 16,5-14 1-16,-5 14 3 0,0-15 0 15,0 15 0-15,-3-16 2 16,-6 9-8-16,-3 7-3 0,-1 0-6 15,-4 5-3-15,-4 7 0 16,1 9 0-16,1 3 0 16,4 1 0-16,0 7 0 15,5 1 0-15,2-1 0 16,8 0 0-16,4-2 0 0,13-8 0 16,4-8 0-16,7-4 0 15,6-7 0-15,2-6 0 16,3-4 0-16,-3-5 0 0,3-8 0 15,-10-4 0-15,-1-2 0 16,-10-1 0-16,-6 0 0 16,-10-3 0-16,-2 3 0 15,-12-1 0-15,-8 6 0 16,-6 5 0-16,-5 5 0 0,-2 9 0 16,-6 3 0-16,2 11 0 15,-4 6 0-15,4 7 0 16,4 1 0-16,9 2 0 0,7 5 0 15,4-2 0-15,11-3 0 16,6 1 0-16,12-1 0 16,10-10 0-16,8-3 0 15,5-1 0-15,2-10 0 16,3-3 0-16,-2-3 0 0,-2-7 0 16,-3-2 0-16,-9-5 0 15,-3-3 0-15,-8-2 0 16,-4 0 0-16,-13-3 0 0,0-3 0 15,-13 1 0-15,-10 3 0 16,-1 1 0-16,-8 8 0 16,-5 8 0-16,-3 2 0 15,4 8 0-15,-3 11 0 16,7 5 0-16,4 5 0 16,8 5 0-16,8-7 0 0,14 0-32 15,10 0-55-15,11-6-4 16</inkml:trace>
  <inkml:trace contextRef="#ctx0" brushRef="#br3" timeOffset="626022.2086">11003 9540 171 0,'0'0'5'16,"0"0"0"-16,0 0 4 15,0 0 3-15,0 0 2 0,7 4 4 16,-7-4 3-16,20 5 1 16,-5-2-2-16,5-1-2 15,5 1 1-15,7 1-3 0,5-1-3 16,3-1 0-16,10 4-2 16,7-6-2-16,-2 2-2 15,7 3-1-15,-2-3 0 16,2 1-1-16,5 3-1 15,0-4 0-15,0-2 0 0,-2 1-1 16,1 3 1-16,0-4-1 16,-2 2-1-16,-2-2 0 15,-4 0 0-15,-7 0 0 16,-1 0 0-16,-2 0 0 0,-6 0 0 16,-2 0 0-16,1 0 1 15,-3 0 0-15,-1 0 0 16,4-2 0-16,-4-2 0 15,2 1 0-15,-4 0 0 16,3-3-1-16,-3 4 0 0,-1-3 0 16,3-3 0-16,-2 3 0 15,-3 1-1-15,0-4 1 16,2 3-1-16,-2 1 0 0,-2-1 1 16,0-3-1-16,-4 0 1 15,4 4-1-15,-3-4 1 16,3-1-1-16,-5-3 1 0,0 1-1 15,-1-2 0-15,5 1 1 16,-5-2 0-16,1-4-2 16,-3 1 0-16,1-2 0 15,2 1 0-15,-8-5 0 16,3 1 0-16,-3 0 0 16,-4 0 0-16,-1-1 0 15,1 1 0-15,-6-2 0 0,-3 1 0 16,4 0 0-16,-5 1 0 15,-1 0 0-15,2-3 0 16,-4 3 0-16,0 0 0 0,0-1 0 16,0 1 0-16,-4-2 0 15,2 1 0-15,-3-2 0 16,-1 3 0-16,-2-3 0 0,-1 2 0 16,0 2 0-16,-3 1 0 15,-4-2 0-15,2 2 0 16,-4 2 0-16,1-2 0 0,-3 3 0 15,-3 0 0-15,1 0 0 16,-2 2 0-16,-5 0 0 16,-1 0 0-16,4 3 0 15,-9-4 0-15,3 2 0 16,-4 2 0-16,-3-3 0 0,2-1 0 16,-5 4 0-16,2 0 0 15,-5 2 0-15,0-3 0 16,3 6 0-16,-6-3 0 15,2 5 0-15,-2-2 0 16,1 2 0-16,-3-2 0 16,4 2 0-16,-4-3 0 0,-3 4 0 15,-2 1 0-15,-2-3 0 16,-3 4 0-16,-2 0 0 0,-2 2 0 16,-3 0 0-16,-3 0 0 15,3 2 0-15,0 3 0 16,0 1 0-16,4 1 0 15,-1-2 0-15,4 4 0 0,3-1 0 16,2 4 0-16,4 1 0 16,-3-1 0-16,5 3 0 15,5 2 0-15,-4 4 0 16,1 3 0-16,0 0 0 16,0 8 0-16,-1 1 0 0,4 6 0 15,-4 2 0-15,4 3 0 16,1 4 0-16,6-2 0 15,3 3 0-15,1-1 0 16,6 1 0-16,4 1 0 0,5-4 0 16,9 4 0-16,2-5 0 15,7 2 0-15,7-2 0 16,8 2 0-16,7 0 0 0,10-4 0 16,9 3 0-16,5-1 0 15,4-8-16-15,12 0-67 16,8-1-3-16</inkml:trace>
  <inkml:trace contextRef="#ctx0" brushRef="#br3" timeOffset="629505.1121">9725 14555 115 0,'0'0'3'0,"0"0"1"16,0 0 3-16,0 0 1 15,0 0 3-15,0 0 0 16,5 3 2-16,-5-3 2 0,12 3-1 16,-1-1 0-16,-2 1-1 15,7-1-1-15,3 3 0 16,-1-3 0-16,6 4-2 0,1-1 1 16,5-4 0-16,2 3-2 15,9 1-1 1,3-2 1-16,1-3-3 15,7 0 0-15,2 0-1 0,6 2-1 16,0-2-1-16,4 0 0 16,-4 0 0-16,2 0-1 0,0 0 0 15,-1 0 0-15,6 3 0 16,-3-2 0-16,1 2 1 0,-1 0-2 16,3-1 2-16,0 1-2 15,-1-1 1-15,1 0-1 16,-3 1 1-16,3-1-1 15,-2 1 1-15,-1-1-1 0,-2-2 0 16,0 3 2-16,0 0-1 16,6-3 0-16,-6 2-1 15,0-2 1-15,8 2-1 16,-1-2 0-16,3 0 1 0,1 0-1 16,-2 0-1-16,4 0 1 15,2 0 0 1,-2 0-1-16,-3 0 1 0,0 0-1 15,0 0 1-15,0 0-1 16,1 0 0-16,-4 0 1 0,0 0-1 16,2 0 0-16,-2 0 1 15,-5 0-1-15,3 0 0 16,1 0 1-16,-3 0-1 16,-1 0 0-16,-2 0 0 0,0 0 1 15,-2 3-1-15,2-1 0 16,-5 0 0-16,-2 1 0 15,2-3 1-15,0 2-1 0,0-2 0 16,5 0 0-16,-4 3 0 16,-1 0 0-16,0-2 1 15,1-1-1-15,-4 3 0 16,-5-3 0-16,4 3 0 16,-1-3 0-16,0 0 0 0,-1 0 0 15,5 0 0-15,-2 0 0 16,2 0 1-16,-4-3-1 15,1 3 0-15,1-3 0 16,-8 3 0-16,2 0 0 0,1-1 0 16,-3-2 0-16,4 3 0 15,1-3 0-15,2 3 1 16,-1 0-1-16,3-2 0 16,1 2 1-16,4-3-1 15,2 1 0-15,1 0 0 0,-4-1 1 16,9 1-1-16,-1-3 0 15,0 2 0-15,4-2 0 16,0 3 0-16,0-1 0 0,-4 1 1 16,6 0-1-16,-7 2-1 15,2-3 2-15,1 1-1 16,-1-1 0-16,1 3 0 16,6-3 0-16,-3 2 0 0,2-2 0 15,1 1 1-15,2 2-1 16,1 0 0-16,0-3 0 15,0 3 1-15,2-3-1 16,1 3 0-16,-1-2 0 0,0 2 0 16,-1-4 1-16,-1 3-1 15,1-2 0-15,-2 3 0 16,2-2 0-16,-2 2 0 16,3-3 0-16,-5 0 0 0,2 1 0 15,0 2 0-15,-5-3 1 16,2 1-1-16,-4 0 0 15,-3-1 0-15,0 1 0 0,-4-1 0 16,1 0-1-16,-7 2 1 16,3-2 0-16,-3-2 0 15,3 2 0-15,-4 1 0 16,2 0 0-16,1-3 0 16,1 3 0-16,-3-1 0 0,1 0 0 15,-6 1 0-15,-1-1 0 16,2 3 0-16,-3-2 0 15,-2 2 0-15,2-3 0 16,1 3 0-16,-2 0 0 16,2-2 0-16,-1 2-1 0,-1-2 1 15,-2 2 0-15,4-3 0 16,-7 3 0-16,4-2 0 16,-2-1 0-16,1 3 0 0,2-3 0 15,0 3 0-15,0 0 0 16,-2 0 0-16,6 0 0 15,-6 0 1-15,5 0-1 0,-4 0 0 16,-4 0 0-16,4 0 0 16,-4 0 0-16,1 0 0 15,-1 0 0-15,2-1-1 16,0-2 1-16,2 3 0 0,-4-5 0 16,6 2 0-1,0 1 0-15,-5-2 0 0,0 0 0 16,7 2-1-16,-7-1 1 15,2 0 0-15,0 1 0 16,2-1 0-16,1-1 0 16,0 1 0-16,0 3 0 15,2-2 0-15,-1-1 0 0,0 0 0 16,-2 3 0-16,0-1 0 16,-3-2 0-16,2 3 0 0,-4 0 0 15,4-3 0-15,-2 3 0 16,7-2 0-16,-1-1 0 15,0 1 0-15,5 2 0 0,0 0 0 16,3-3 0-16,0 1 0 16,-1 2 0-16,3 0 0 15,-2 0 0-15,2 0 0 16,0 2 0-16,3 1 0 16,-1-3 0-16,-4 2 0 0,5-2 0 15,-3 0 1-15,-3 0-1 16,1 0 2-16,-5 0-1 15,2-2 1 1,-5 2 0-16,-2 0 0 0,0-3 1 16,-8 3 0-16,-3 0 0 15,-5 0 1-15,-2 0 0 0,-12-2 0 16,-1 2 0-16,-4-2 1 16,-2-1-1-16,0 1 0 0,-6-1 0 15,3 1-1-15,-10 2 0 16,17-5-1-16,-17 5-1 15,17-5 1-15,-17 5-1 0,16-5 1 16,-16 5-1-16,9-5 0 16,-9 5 0-16,10-5 0 15,-10 5 0-15,0 0-1 16,0 0 1-16,9-7-1 16,-9 7 1-16,14-3-1 15,-14 3 0-15,13 0 0 0,-4-2 0 16,1 2 1-1,-10 0-1-15,18-3 0 0,-9 3 0 16,-2 0 0-16,3-3 1 16,-10 3-1-16,15 0 0 15,-15 0 0-15,8 0 0 0,-8 0 0 16,0 0-3-16,0 0-3 16,0 0-8-16,0-10-64 0,-5 16-5 15</inkml:trace>
  <inkml:trace contextRef="#ctx0" brushRef="#br3" timeOffset="633246.48">9666 14578 52 0,'0'0'5'16,"0"0"2"-16,0 0 4 0,0 0 3 16,0 0 6-16,12 0 1 15,-4 0 0-15,4 5 2 16,6-2-2-16,-1 2-3 16,-2-3-2-16,4 4-4 15,3-4-3-15,2 1-3 0,-3 1 0 16,2-1-1-16,-1 2-2 15,3-3 0-15,1 0-1 16,0 3 1-16,-1-2-1 16,7-1 0-16,-2 1-1 15,2 0 1-15,3-3 0 16,1 2 0-16,1-2 1 0,2 2 1 16,9-2-1-16,-4 0 0 15,3 0 1-15,6 3-1 0,-4-3 1 16,9 0-1-16,-3 0 0 15,4 0 0-15,-2 2-1 16,3 0-1-16,0-2 0 16,-3 3 0-16,0-3 0 15,0 2 0-15,0 1-1 0,-7 0 1 16,-3-2-1-16,0 2 1 16,-2-3 0-16,2 0 0 15,0 3 0-15,-2-3 1 16,1 0-1-16,3 0 1 15,3 0-1-15,-5 0 0 0,3 0 0 16,-7 0 1-16,1 0-1 16,0 0 0-16,-3 0 0 15,1 0 1-15,-3 0-1 16,3 0 1-16,3-3-1 0,1 3 1 16,0-3-1-16,4 3 1 15,3-1-2-15,-4 1 1 16,1-3 0-16,0 3-1 0,-1 0 1 15,1 0-1-15,-3 0 1 16,3 0-1-16,3 0 1 16,-2 0-1-16,-1 0 2 15,4 0-2-15,4 3 0 16,-9-3 0-16,9 1 1 0,-6-1-1 16,1 0 2-16,-2 0-2 15,2 0 1-15,-1 0-1 16,4 0 1-16,0 0-1 15,-4 0 1-15,3 0-1 0,0 0 1 16,-3 0-1 0,-1-1 1-16,2 1-1 0,-3 0 0 15,-3-3 1-15,0 3-1 0,6 0 1 16,-4 0-1-16,-1 0 1 16,3 0-1-16,-7 0 0 15,4 0 1-15,-3 0-1 16,2 0 0-16,-4 0 0 0,-4 0 1 15,7 0-1-15,-7 0 0 16,5 0 0-16,-1 0 1 16,2 0-1-16,2-3 0 15,0 3 0-15,1-2 0 0,-1 2 0 16,2-3 0-16,-3 1 0 16,0 0 0-16,0 2 0 15,-5-3 0-15,7 1 0 16,-6 0 1-16,2-1-1 0,-1 0 0 15,7 3 0-15,-6-2 0 16,4-1 0-16,1 1 0 16,-4 2 1-16,1-3-1 15,0 3 0-15,-4 0 0 16,0-2 0-16,-1 2 0 16,-2-2 0-16,-4 2 2 0,5-3-4 15,-5 3 2-15,4-2 2 16,1 2-2-16,0 0 0 0,5 0 0 15,-6 0 0-15,6 0 0 16,-3 0 0-16,3 0 0 16,-8-3 0-16,5 3 0 15,-1 0 0-15,-3 0 0 16,5 0 0-16,-2 0 0 0,0 0 0 16,-1 0 0-16,0 0 0 15,0 0 1-15,-1 0-1 16,-1 0 0-16,-3-3 0 15,2 2 0-15,-2 1 0 0,2-3 0 16,-3 1 1 0,2-1-1-16,-1 0-1 0,-1 1 1 15,4 2 0-15,-1 0 1 16,1-4-1-16,-1 3 0 16,0-2 0-16,2 3 0 0,2 0 0 15,3 0 0-15,-1-2 1 16,6 2-1-16,-1-3 0 15,3 0 0-15,2 1 0 0,-3-1 0 16,2 1 0-16,-5-3 0 16,0 5 0-16,2-5 0 15,2 1 0-15,-1 1 0 0,-1-2 0 16,6 2 0-16,0-1 0 16,-1 1 0-16,3 1 0 15,-2 0 0-15,1-1 0 16,0 3 0-16,-1-3 0 15,-5 1 0-15,6 2-1 16,-1-3 2-16,-3 1-2 0,3 2 1 16,-2-3 1-16,6 1-1 15,-5 0 0-15,6-1 0 16,-3 1 0-16,1-1 0 16,6 0 0-16,-2 3 0 0,5-1 0 15,0-2 0-15,-2 3 0 16,5 0 0-16,-3 0 0 0,0 0 0 15,-3 0 0-15,-2 3 0 16,-1-2-1-16,-1-1 1 16,0 0 0-16,0 0 0 15,-2 0 0-15,-1 0 0 16,-1 0 0-16,0 0 0 0,2-4-1 16,-7 2 1-16,5-1 1 15,3-2-1-15,-4 1 0 16,-1 3 0-16,0-2 0 15,1 3 0-15,-5-2 0 16,5-1 0-16,-8 3 0 0,3-3 0 16,2 3-1-16,-7 0 1 15,7 0 0-15,1-2 0 16,1 2 0-16,-2 0 0 16,1 0 0-16,1 0 0 0,1 0-1 15,-1 0 1-15,1 5 0 16,0-2 0-16,2 2 0 15,3 0 0-15,4 3 0 0,1-3 0 16,4-1 0-16,2 4 0 16,-2-6 0-16,3 3 0 15,-2-3 0-15,-1 1 0 16,1-3 0-16,-3 0 0 0,-2 0 0 16,2 0 0-16,-3 0 1 15,-1 0-1-15,-1-3 0 16,-3 1 0-16,-1-1 0 15,-9 1 1-15,-2 0-1 0,-7-1 0 16,-2 1 1-16,-12-1 0 16,-3 3 0-16,-9 0 0 15,-3 0-5-15,-11 0-8 16,0 0-27-16,0 0-31 0,0 0-5 16</inkml:trace>
  <inkml:trace contextRef="#ctx0" brushRef="#br3" timeOffset="636913.7781">10801 9469 121 0,'0'0'5'0,"0"0"2"15,0 0 3-15,0 0 5 16,-9 0 4-16,9 0 2 16,-12 0 2-16,-1-1 0 0,13 1-2 15,-21-3-3-15,12 0-3 16,-3 1-4-16,-1 2-2 15,3-3-2-15,0 3-1 16,0-1-1-16,0 1 0 16,0-3 1-16,0 3 0 0,-2-3 0 15,2 3 0-15,0 0 1 16,-5 0-2-16,6 0-1 16,-7 0 2-16,4 0-3 0,-1 0-1 15,0 0 0-15,1 3-1 16,5-3 0-16,-5 3 0 15,1-2 0-15,2 2 0 0,-1 2-1 16,-3-1 1-16,1 2 0 16,0 2 0-16,-6-2 0 15,0 8 0-15,-1-4 0 16,-1 2 0-16,-3-2-1 0,2 2 1 16,-3 1 0-16,0-1 0 15,4-3 0-15,1 2 0 16,1-4 1-16,3 4-1 15,2-4-1-15,1 0 1 16,3 0 0-16,-2 1-1 16,-1-1 0-16,1 3 0 15,2-2 0-15,-1 4 0 0,-3-3 0 16,4 3 0-16,-1-1 0 16,2-1 1-16,1 3-1 15,-1-4 0-15,1 6 0 0,-1-5 0 16,3 5 0-16,-2-3 0 15,1 3 0-15,2 0 1 0,-3 0-1 16,-1-3 0-16,1 3 0 16,-1-1 1-16,1 4-1 15,-1-3 0-15,1 3 0 16,-3-1 0-16,8 0 0 0,-4 1 0 16,1-2 0-16,0 5 0 15,3-4 0-15,-3 3 1 16,3 2 0-16,-1 1 1 15,1 1-1-15,-4 6 1 16,6 2-1-16,-5 1 1 16,5-1-1-16,-2 4 1 0,2 2-1 15,0-1 0-15,0-2 1 16,0 4 0-16,5-1-2 16,1-4 1-16,-2 4-1 0,1-4 0 15,0 0 0-15,2 1 0 16,1 0 0-16,0-1-1 15,1 4 1-15,1-1 0 0,0-3 0 16,2 2 0-16,4-5 0 16,-2 6 1-16,2-4 0 15,3 2 0-15,-2-4 0 16,3 0 0-16,3 1 0 0,2 0 1 16,-3-6 0-16,3 3-2 15,3-5 1-15,-4 1-1 16,3 0 1-16,3-3-1 15,-5-2 1-15,5 2-1 0,-3-2 1 16,3-3 0-16,0 1-1 16,-2 2 1-16,-1-3-1 15,0-2 1-15,1 2-1 16,-3 1 1-16,4-1-1 16,-2 0 1-16,1-2-1 0,2 2 1 15,-3-3-1-15,0 1 1 16,3 3-1-16,-2-2 0 15,2-1-1-15,-4 2 1 16,2-3 0-16,-1-2-1 0,0 3 1 16,1 1-1-16,-3-4 0 15,2-2 1-15,-4 2 1 16,2-2-1-16,1 3-1 0,-3-4 2 16,2 3-1-1,0-1 0-15,-2 1 0 16,1 1 0-16,-4-4 0 15,5 4 0-15,-2-1 1 0,1 2-1 16,1 1 0-16,-3-2 0 16,5 2 0-16,1 0 0 0,0-3 0 15,-1 3 0-15,3 3 1 16,-3-4-1-16,0-1 0 16,3 1 0-16,-3-1 0 0,-4 4 0 15,4-2 0-15,-2 0 0 16,-3 0 0-16,5 0 0 15,-4-1 0-15,-3 2 0 0,5-2 0 16,-5 1 0-16,2 0 0 16,-2 0 0-16,0 0 0 15,0 2 0-15,0-2 0 16,-1 0 0-16,4 2 0 0,-3-2 0 16,2 3 0-16,1-4 0 15,-3 4-1-15,-1 0 1 16,4-2 0-16,-7-1 0 15,5 0-1-15,-2 5 1 16,0-5 0-16,0 2 0 16,-1 1-1-16,1-1 1 0,1-3 0 15,-2 3 0-15,-1 1-1 16,1 0 1-16,2-3 0 16,-3-1-1-16,-2 1 1 0,2 0 0 15,-3 2 0-15,4-1 0 16,0 1 0-16,-6 0 0 15,4 0 1-15,-2 0-1 0,1 1 0 16,0 0 0-16,0-1 0 16,-3-2 0-16,0 0 0 15,4-1 0-15,-4 1 0 16,-2-3-1-16,0 0 1 16,0 1 0-16,0-2 0 0,-4 3 1 15,5-1-1-15,-4-1 1 16,1 0-1-16,2 3 1 15,-3-1 0-15,-2 2-1 16,3-2 1-16,-4 4 0 16,4-1-1-16,-3-5 0 0,0 3 1 15,1 3-1-15,-1 0 0 16,-1-4 1-16,1 3-1 0,-3 0 0 16,3-2 0-16,-2 1 0 15,0-1 0-15,0 0 0 16,-1-1 1-16,-2-1-1 15,2-1 0-15,-2-3 0 16,2 2 0-16,-2-2 0 0,3 1 1 16,-3-10-1-16,0 15 0 15,0-15 1-15,0 11-1 16,0-11 0-16,0 0 0 16,0 0-1-16,0 0-2 0,0 0-2 15,0 0-5-15,0 0-7 16,0 0-17-16,0 0-36 15,0 0-12-15</inkml:trace>
  <inkml:trace contextRef="#ctx0" brushRef="#br3" timeOffset="637415.8975">12536 13221 233 0,'0'0'7'0,"0"0"0"0,0 0 3 16,6 0 0-16,-6 0 1 15,0 0 1-15,12 0 5 16,-12 0 1-16,0 0-5 16,16 7-1-16,-16-7 0 0,16 9 2 15,0-3-1-15,1 2-3 16,-2 2-3-16,7-3-1 16,-4 3-1-16,2-3-2 15,-4 3 0-15,4-3-1 0,-5 0 0 16,-2 1 0-16,-3 0-1 15,-10-8 0-15,15 7 1 16,-15-7 1-16,10 6 2 0,-10-6 0 16,0 0 1-16,10-13 0 15,-3-3 0-15,3-3 1 16,5-5-2-16,0-6 0 0,2 2-3 16,3-1 0-1,-2 0-2-15,-3 0-2 0,5 12-6 16,-3-5-14-16,-3 5-58 15,12-1-3-15</inkml:trace>
  <inkml:trace contextRef="#ctx0" brushRef="#br3" timeOffset="640312.5493">16723 9249 238 0,'0'0'5'16,"0"0"5"-16,0 0 1 0,0 0 0 15,0 0 2-15,0 0 0 16,0 0-1-16,0 0 1 15,0 0-5-15,0 0-3 16,0 0-1-16,0 0 0 0,10 0 0 16,0 3 1-16,0 0 0 15,7 2 3-15,-2-4-1 16,3 2 1-16,4-3-1 0,-2 3-1 16,1-1-1-16,5 1 0 15,-6 0-1-15,2 0-1 16,-2-2 0-16,5 1-2 0,-2 4 1 15,-4-1-1 1,4 0 0-16,-3 0 0 16,-1 3 0-16,2-6 1 0,4 5-1 15,-9 0 0-15,6-1 0 16,-1 1 0-16,-2 0 0 16,2 0 0-16,1 1 0 0,-2 2-1 15,2-2 1-15,1 2-1 16,0 0 1-16,-3 0-1 15,6-1 1-15,-2 1-1 0,0 0 0 16,3 2 2-16,-3-2-2 16,4 5 0-16,-3-2 0 15,0 2 1-15,2 0 0 16,-2-1 0-16,-1 1 0 16,4 2 0-16,-1 3 0 0,-2 0 0 15,5 0 0-15,-5 0-1 16,0 0 1-16,3 1-1 15,-1 5 0-15,-3-4 1 16,0 2-1-16,0 4-1 0,1-3 1 16,0 2 0-16,-1 0-1 15,1 1 1-15,0-1 0 16,3 3-1-16,-1-4 1 16,0 5 0-16,1-2 0 0,-1 1 0 15,3 2 0-15,-4 1 0 16,2-4-1-16,-3 2 1 15,3 5 0-15,-3-4 0 16,0 0 0-16,-5 3 1 0,4-3 0 16,-1 5 0-16,-1-2 0 15,-1 0 0-15,0 2 0 16,-1-3 1-16,-1 3-2 0,-1 1 1 16,-1-1 0-16,-1 2 0 15,-2-2 0-15,-3 7 0 16,1-4 0-16,-2 4 0 15,-3-3 0-15,-2 4 1 0,-2-3 1 16,-1 2 0 0,-2-2 0-16,0 3-1 0,0 0 1 15,-5 0 0-15,3-2 0 16,-3 3-1-16,3 0-1 16,-8-3 0-16,9 4 0 0,-4-3 0 15,-2 1-2-15,2-4 1 16,-3 8-1-16,1-9 1 15,0 6 0-15,-5-1-1 16,1-1 1-16,-3-2 0 0,-2 3 1 16,-1-3-1-16,-3 0 1 15,-3 2-1-15,2-4 1 16,-5 5-1-16,4-3 1 0,-8-3-1 16,0 2 0-16,1-2 0 15,-4-3 0-15,3 2 0 16,1-4 0-16,-4-2-1 15,3-1 1-15,3 1 0 16,-3-5 0-16,0 0 0 16,0 1 0-16,1-3 0 0,-4-1 0 15,1 1 0-15,-3-2 0 16,-2-1 0-16,2 0 1 16,-2-3-2-16,-3 1 2 0,3-2-1 15,-1 2 0-15,-1-5 0 16,2 2 0-16,0-5 0 15,-4 2 0-15,2 0 1 16,2-2-1-16,-1 0 0 0,-3 1 0 16,3-3 1-16,-4 2-1 15,1-2 1-15,-1-1-1 16,5 2 1-16,-6-2-1 16,2 1 1-16,1-2-1 0,0 0 0 15,0-1 0-15,-5 1 1 16,2-1-1-16,-3 0 0 15,-1 3-1-15,-3-3 1 0,3 1 0 16,-6-1 0-16,3 1 0 16,1-4 0-16,-1 4 0 15,1-2 0-15,1-3 0 16,-2 1 1-16,4-2-1 16,-2 1 0-16,1-1 1 0,2-2-1 15,-2 0 0-15,4 0 0 16,-3 0 0-16,1 0 0 15,0 0 1-15,-2 0-1 16,0 0 0-16,-2-2 0 0,0 2 0 16,2-3 0-16,-3 1 0 15,4-2 0-15,-3 3 0 16,3-1 0-16,2-1 0 0,4 0 1 16,-1-2-1-16,4 2 0 15,0-1 0-15,0 1 1 16,0-2-1-16,-4 2 0 15,7 2 0-15,-3-2 0 16,-3 0 0-16,2 1 0 0,1-1 0 16,3 3 0-16,-1 0-1 15,3 0 1-15,-1 3 0 16,3-1 0-16,1 4 0 16,1-2 0-16,1 4-1 0,-2-4 1 15,5 1 0-15,-1 6 0 16,-2-4 0-16,3 4 0 15,-1-2-1-15,-1 1 1 0,2 0 0 16,1 2-1-16,0-2 1 16,2-1-1-16,0 1 1 15,5 4-1-15,-2-5 1 16,3 3-1-16,-2 1 1 0,2-1-1 16,2 3 1-16,-1-2-1 15,-2 1 0-15,4 4 1 16,-1 0-1-16,-1-4 1 15,2 3-1-15,-2-2 1 16,4-1 0-16,0 0 0 0,3-2 0 16,0-2 0-16,0-1 0 15,7-9 0-15,-11 13 0 16,11-13 0-16,0 0 1 16,-8 7-1-16,8-7 1 0,0 0-2 15,0 0-1-15,-10 3-2 16,10-3-5-16,0 0-6 0,0 0-9 15,-8-7-35-15,8 7-24 16,0 0-4-16</inkml:trace>
  <inkml:trace contextRef="#ctx0" brushRef="#br3" timeOffset="640678.5705">14096 13164 339 0,'0'0'6'0,"0"0"2"0,0 0 1 15,0 0 2-15,0 0-3 16,0 0 2-16,0 0-1 16,0 10 0-16,0-1-4 0,2 4-4 15,3 1-1-15,-3 6 1 16,5 1 0-16,-1 1 1 15,-1 0-1-15,0-3-1 0,-3-1 1 16,1 2 1-16,-1-5-1 16,1-3 1-16,-3 0 0 15,0-2 0-15,0-10 1 16,0 13 0-16,0-13-1 0,0 0 1 16,0 0 0-16,0 0 1 15,7 2 0-15,8-4 0 16,13-8-1-16,10-3-8 15,8 13-61-15,24-21-13 0</inkml:trace>
  <inkml:trace contextRef="#ctx0" brushRef="#br3" timeOffset="642267.4758">19204 14328 331 0,'0'0'3'0,"0"0"2"16,0 0 3-16,0 0 2 15,0 0-1-15,0 0 1 16,0 0 0-16,0 0-1 16,0 0-5-16,0 0-19 0,5 15-56 15,-5-15-3-15</inkml:trace>
  <inkml:trace contextRef="#ctx0" brushRef="#br3" timeOffset="670208.3934">21963 9445 344 0,'0'0'7'0,"0"-9"3"16,0 9 5-16,5-13 2 16,-5 13 1-16,5-14 0 0,-5 14-1 15,5-10 1-15,-5 10-6 16,3 7-3-16,0 8-3 15,1 7-3-15,1 7 0 16,0 9 0-16,5 1 1 0,0 9-1 16,-2-1 1-16,1-3-4 15,2-1 0-15,-2-5 0 16,-1-3 0-16,-5-4 0 16,7-5 0-16,-9-3 0 0,2-5 0 15,-3-4 0-15,0-4 0 16,0-10 0-16,0 13 0 15,0-13 0-15,0 0 0 16,0 0 0-16,0 0-14 0,-14-13-18 16,1 6-53-16,11-4-2 15</inkml:trace>
  <inkml:trace contextRef="#ctx0" brushRef="#br3" timeOffset="670576.4082">22212 9714 381 0,'0'0'7'0,"0"0"3"16,0 0 2-16,0 0 2 15,0 0 2-15,0 0 1 16,0 0 0-16,0 0 1 16,0 0-5-16,0 0-7 15,0 0-6-15,5 0 0 0,-5 0 0 16,0 0 0-16,0 0 0 16,8 0 0-16,-8 0 0 15,0 0 0-15,9-3 0 16,-9 3 0-16,0 0 0 0,10 0 0 15,-10 0-4-15,0 0-20 16,0 0-34-16,0 0-29 16,2 7-1-16</inkml:trace>
  <inkml:trace contextRef="#ctx0" brushRef="#br3" timeOffset="671074.4969">22503 9557 389 0,'0'0'5'0,"0"0"2"16,0-8 3-16,0 8 0 15,0 0 1-15,-2-9 0 16,2 9-1-16,0 0 1 0,-11 4-5 16,4 9-2-16,2 6-2 15,-2 4-2-15,4 4 1 0,-2 3 0 16,5 2 1-16,0 3-1 16,8-5 1-16,1-1-1 15,9-7 1-15,2 1 1 16,0-8-1-16,7-8 1 0,1-5 0 15,2-2 0-15,-1-4 0 16,-2-8 0-16,-2-11 0 16,-7-4-1-16,-4-3-2 0,-6-2 0 15,-8-3 0-15,-2 0 0 16,-14 4 0-16,-1 1 0 16,-7 7 0-16,-2 6 0 15,-4 5 0-15,0 4 0 16,6 6 0-16,-1 2 0 0,3 0-4 15,2 5-5-15,8 2-6 16,-1-2-9-16,10 5-29 16,3 2-31-16,0-12-4 15</inkml:trace>
  <inkml:trace contextRef="#ctx0" brushRef="#br3" timeOffset="671511.3297">22903 9361 422 0,'0'0'3'16,"0"0"0"-16,0 0 0 0,0 0 1 16,0 0 0-16,-5 10 1 15,1 4 0-15,-2 10 1 16,3 5-2-16,-1 2-1 15,1 10 1-15,3 1-1 16,0-1 0-16,7 0-1 0,4-5 0 16,1-3 0-16,3-5 0 15,2-9 0-15,1 0 0 16,5-6 1-16,-4-8 0 0,4-5 1 16,-3-2-1-16,-1-9 0 15,-4-6 0-15,-3 0 0 16,-2-8 0-16,-9 4-1 0,-1-5-2 15,-8 4 0-15,-7 5 0 16,-7 2 0-16,-1 5 0 16,-2 3 0-16,1 7-4 15,-1 0 0-15,5 0-4 0,0 2-4 16,8 9-8-16,4-10-14 16,8-1-49-16,-2 8-1 15</inkml:trace>
  <inkml:trace contextRef="#ctx0" brushRef="#br3" timeOffset="671891.3468">23191 9322 390 0,'0'0'6'0,"0"0"1"16,0 0 2-16,0 0 0 15,0 0 0-15,0 0 0 16,-7 10 1-16,2 9 1 15,-3 6-5-15,-3 8-3 0,5 6 0 16,1 1 0-16,0 2 0 16,5 0-1-16,0-4 0 15,7-9-1-15,2-4 1 16,5-4 0-16,1-9 0 0,2-1 1 16,1-5 0-16,2-6 0 15,0-3 0 1,-3-7 0-16,3-8 0 0,-8-4-1 15,1-3 0-15,-6-1-2 16,-5 0 0-16,-4-1 0 0,-9 7 0 16,-3 2 0-16,-5 6 0 15,-4 5 0-15,1 5-6 16,-4 2-3-16,7 2-9 0,-1 4-19 16,1-2-46-16,19-4-2 15</inkml:trace>
  <inkml:trace contextRef="#ctx0" brushRef="#br3" timeOffset="672329.8214">23604 9252 398 0,'0'0'4'0,"0"0"3"15,-7-17 1-15,7 17 2 16,-16-15 1-16,2 8-1 15,-1 0 0-15,-2 2 0 16,-3 5-3-16,-1 0-4 16,4 9-1-16,0 6-2 0,2 2-1 15,5 5 0-15,2-5 1 16,8 7-1-16,0-7 1 0,8 2 0 16,9-7 1-16,1-1 0 15,2-7 1-15,2-4 0 16,1-3 1-16,-2-6 0 15,0-8-1-15,-6-3 1 0,-3 3 1 16,-2-4 0-16,-4 7 0 16,-3-1-1-16,1 3-1 15,-4 12-2-15,0 0 0 16,0 7 0-16,0 13 0 0,-4 7 0 16,3 5 0-16,-1 10 0 15,-2 1 0-15,2 3 0 16,2 3 0-16,0-8 0 15,0 2 0-15,0-7 0 16,6-4 0-16,-6 0-55 16,9-8-30-16,-2-10-4 0</inkml:trace>
  <inkml:trace contextRef="#ctx0" brushRef="#br3" timeOffset="690788.5906">22205 10474 356 0,'0'0'6'0,"0"0"3"16,0-13 4-16,0 13 0 15,2-7 1-15,-2 7 0 16,2-10 0-16,-2 10 1 16,0 0-5-16,5 5-2 0,-2 7-3 15,-1 8-1-15,1 0 0 16,2 4-1-16,-2 6 0 15,-1 0 0-15,0-1-2 16,3 1 1-16,-2 0-1 0,-1-5-1 16,0-3 1-16,-2-2-1 15,3-5 1-15,-1 0-1 16,-2-3 0-16,0-12-1 0,4 13 0 16,-4-13-3-16,0 9-2 15,0-9-4-15,0 0-7 16,0 0-17-16,0 0-49 15,0 0-2-15</inkml:trace>
  <inkml:trace contextRef="#ctx0" brushRef="#br3" timeOffset="691036.4839">22496 10580 428 0,'0'0'4'16,"0"0"2"-16,0 0 2 0,0 0 1 15,0 0-1-15,0 0 1 16,2-10 0-16,-2 10-1 16,0 0-4-16,0 0-5 15,0 0-7-15,0 0-19 0,-8 5-56 16,8-5-2-16</inkml:trace>
  <inkml:trace contextRef="#ctx0" brushRef="#br3" timeOffset="691521.6071">22777 10435 408 0,'0'0'4'16,"0"-8"2"-16,0 8 2 16,0-10 1-16,0 10 1 15,-3-13 0-15,3 13 1 0,-5-13-1 16,5 13-4-16,-10 0-1 16,10 0-3-16,-12 10 0 15,4 0-2-15,0 0 1 0,1 5-1 16,2 0 0-16,3 0 0 15,-1 2 0-15,3-2 0 16,8 0 0-16,1 0 0 16,7 0 1-16,1-3-1 0,3 1 1 15,2-1-1 1,2-5 1-16,-1 3-1 0,0 0 0 16,-5-3 1-16,-2 2-1 15,-3-3 0-15,-3 2 1 16,-10-8-1-16,10 15 1 15,-10-15 1-15,0 12 0 0,0-12-1 16,-17 15 1-16,-1-8 0 16,-2 1-1-16,-2-1 0 0,-1-2-1 15,-4 0-2-15,2-2-1 16,6 0-3-16,-1-3-4 16,4 0-8-16,2 0-28 15,-2 0-39-15,16 0-1 0</inkml:trace>
  <inkml:trace contextRef="#ctx0" brushRef="#br3" timeOffset="691891.9135">22814 10424 417 0,'0'0'5'0,"0"0"2"16,0 0 2-16,0 0 0 16,0 0 1-16,4-7 0 15,-4 7 1-15,21-13 1 0,-9 8-4 16,7-3-2-16,7 2-1 16,4-5-3-16,4 1-2 15,1 1 0-15,0-2 0 16,-3 5 0-16,-2 0 0 15,-5-1 0-15,-2 2 0 0,-12 3 0 16,-3-2 0-16,-8 4 0 16,10-2 0-1,-10 2 0-15,0 0 0 0,0 0 0 16,0 0 0-16,0 0 0 0,0 0 0 16,-9 13-20-16,18-6-66 15,-11 4-4-15</inkml:trace>
  <inkml:trace contextRef="#ctx0" brushRef="#br3" timeOffset="721564.1587">8080 16818 187 0,'0'0'8'15,"0"0"2"-15,0 0 5 16,0 0-1-16,5 0 2 16,-5 0 0-16,0 0 1 15,12 0 2-15,-12 0-6 16,15 7 0-16,-3 1-1 0,4 1 0 16,5 3 1-16,7 3 1 15,4 3 1-15,6 5-3 16,4-2-1-16,2 2-1 0,4 5-2 15,-2-2 0-15,2-1-1 16,-1 0-1-16,1 5-2 16,-6-7 0-16,0 1 0 15,-5-2 0-15,0-2-2 0,-2 0 0 16,-5-5 0-16,-1 4 0 16,-3-4-1-16,-16-10-1 15,2 2 0-15,-2-2-1 16,3 2 1-16,-6-1-1 15,3-1 0-15,-10-5 0 16,15 9 1-16,-15-9 0 16,12 11 1-16,-12-11 0 0,11 5 0 15,-11-5 1-15,0 0-1 16,10 8 0-16,-10-8-1 16,0 0 1-16,0 0 0 15,0 0-1-15,0 0-1 0,0 0-3 16,0 0-2-16,9 5-5 15,-9-5-15-15,0 0-31 16,0 0-24-16,0 0-4 16</inkml:trace>
  <inkml:trace contextRef="#ctx0" brushRef="#br3" timeOffset="722147.3951">8802 16976 319 0,'0'0'6'0,"0"0"2"16,0 0 0-16,0 0 1 0,11-3-1 15,-11 3 2-15,0 0 0 16,7 5 3-16,-2 5-5 0,0 4-1 15,6 3 1-15,3 0 1 16,4 2 2-16,3 6 0 16,2 1-1-16,2-5-1 15,0 4-1-15,3-5-2 0,-3 3-2 16,-4-3 0 0,-10-8-3-16,1 0-1 0,-2-2-1 15,0-1 1-15,0 3-1 16,-1-1 0-16,0-2 1 15,-2 0-1-15,-2 0 2 16,-1-1 2-16,-4-8 0 16,11 17 0-16,-11-17 0 0,0 15 1 15,0-15-1-15,-8 14 1 16,-2-9 0-16,-2 1-4 0,-3-2 0 16,-5 1 0-16,-2 4 0 15,2-6 0-15,-8 6 0 16,1-1 0-16,-3-1 0 0,2-2 0 15,-1 2 0-15,1-2 0 16,0 0 0-16,7-1 0 16,-4 1 0-16,1 0 0 15,9 0 0-15,-3 0 0 16,6 0 0-16,-1-3 0 16,13-2-6-16,-15 6-8 0,15-6-22 15,0 0-48-15,3 9-2 16</inkml:trace>
  <inkml:trace contextRef="#ctx0" brushRef="#br3" timeOffset="741179.3422">2364 7567 179 0,'0'0'6'0,"0"0"3"15,0 0 3-15,0 0 3 16,-2-11 2-16,2 11 0 16,0 0 2-16,-12-11-1 15,12 11-3-15,-13-9-5 16,13 9 0-16,-17-8-3 16,4 5-1-16,1 2-1 15,-3-2 0-15,0-3 0 0,-5 2 1 16,4-1 1-16,-1 0-1 15,1-3-1-15,-5-2 1 0,7 1-1 16,-4-4 1-16,4 1-1 16,-4-1 0-16,2-2-1 15,4 3 1-15,-2 0-1 0,1 0 0 16,1-2-1-16,1 3 0 16,-1 1-1-16,3 0 0 15,-2-2 0-15,1 1-1 16,1-1-1-16,-2 0 2 0,4-6-2 15,0 6 0-15,2-5 0 16,0-1-2-16,3-1 2 16,-2-1 0-16,4 0 0 15,0 0 0-15,0 3 2 16,0-5-2-16,0 4 0 16,0-2 0-16,4 1 1 0,-2-2-1 15,1 2 1-15,-1 2 0 16,3-1-1-16,2 1 1 15,-3-1-1-15,6 2 1 0,0-4-1 16,0 5 1-16,4-3-1 16,-5-2 1-16,7 3-1 15,-5 0 1-15,8 1 0 0,-3 0-1 16,2 0 1-16,4 1 0 16,0 0 0-16,1-2-1 15,5 5 1-15,-3-2-1 16,7 1 1-16,2-3-1 0,1 7 0 15,2-3 1-15,4-1-1 16,1 3 0-16,2 3 1 16,0-1-1-16,-1 4 0 15,2-1 0-15,-3 2 1 16,6-1-1-16,-6 1 0 16,-1 3 1-16,5-2-1 15,-4 2 1-15,3 0 0 0,-3 0-1 16,3 0 1-16,2 0-1 15,-2 0 1-15,2 2-1 0,-2-2 1 16,-1 3-1-16,2 1 0 16,-5-1 0-16,1 2 1 15,-1-1-1-15,-4 2 0 0,0 1 0 16,-3 0 0-16,1 5 1 16,1-2-1-16,-6-2 0 15,2 1 0-15,-2 2 0 16,0 2-1-16,-6-4 1 0,1 1 0 15,-3 0 0-15,1 0 0 16,-4 2-1-16,-1-3 1 16,0 2 0-16,-2 4 0 15,-6-3 0-15,6 3 0 0,-7 0 0 16,2 0 0-16,-1 0 0 16,-3 2 1-16,0 1-1 15,-1-1 1-15,-4 0-1 16,3 0 1-16,-3 3 0 15,1-3 0-15,-1 4 0 0,-2-2 0 16,0 1 0-16,3-1 0 16,-3-1-1-16,0 2 1 15,0-2 0-15,0-1-1 0,0 0 1 16,0-2-1-16,0 3 1 16,-3-5 0-16,1 4 0 15,-1-5 0-15,1 0 1 16,0 3 0-16,-3-3 1 0,-3 0-1 15,-2 0 1-15,-2 3-1 16,-6-1 1-16,0 0-1 16,-3-1 0-16,-2 1-2 15,-4-2 1-15,2 3 0 16,-9-3-1-16,8 1 1 0,-4 0-1 16,-2-1 1-16,-1 1-1 15,1-1 0-15,-2 2 0 16,-3 1 1-16,-1 1-1 15,-2-2 0-15,-7 1 0 0,4 0 0 16,-6-2 1-16,-2-2-1 16,0 1 0-16,2-4 1 15,-4 2-1-15,3-2 0 0,6-3 0 16,-1 0 1-16,3 0 0 16,0-2-1-16,4-3 1 15,3 0-1-15,2 0 1 16,2 0 1-16,-2-3-2 0,6-2 0 15,-3 3 0-15,5-4 0 16,-2 1 0-16,5-2 0 16,2 4 0-16,0-4 0 0,3 1 0 15,1 5 0 1,3-5 0-16,1 1 0 0,3 3 0 16,-1-3 0-16,10 5 0 15,-19-7 0-15,19 7 0 16,-13-8 0-16,13 8 0 0,-11-5 0 15,11 5 0-15,0 0 0 16,-9-1 0-16,9 1 0 16,0 0 0-16,0 0 0 15,0 0 0-15,0 0 0 0,0 0 0 16,-10 0 0-16,10 0 0 16,0 0 0-16,0 0 0 15,0 0 0-15,0 0 0 16,0 0-4-16,-7 4-5 0,7-4-7 15,0 0-14-15,0 13-56 16,0-13-1-16</inkml:trace>
  <inkml:trace contextRef="#ctx0" brushRef="#br3" timeOffset="744675.708">12323 7420 174 0,'0'0'7'0,"0"0"5"16,0-13 4-16,0 13 2 16,-5-18 2-16,2 6 2 15,1-3 1-15,-3 0 2 16,3-1-5-16,-1-4-6 0,-1 2 0 15,1-2-4-15,0-3-1 16,0 4-2-16,3-3-1 16,0 0-1-16,-4-2-1 15,4 3 0-15,0 1 0 0,0-3-1 16,0-2 0 0,4 1 0-16,2-1 0 0,-1 0 0 15,2 0-1-15,0-1 0 16,4-4 0-16,1 6 1 15,0-5-2-15,3 5 1 0,2-3-1 16,4 2 0-16,1 0 1 16,2 2-1-16,1-1 0 0,3 2 1 15,2-4-1-15,8 6 0 16,1-1 1-16,1 3-1 16,7 2 0-16,2-5 1 15,1 7-1-15,3 0-1 0,2 5 1 16,-4 1 0-16,2 4-1 15,-1-1 1-15,-8 5 0 16,4 0-1-16,-4 0 1 16,-1 0-1-16,-6 5 1 15,0-1-1-15,-2 4 1 16,-3 0-1-16,1 1 1 0,-1 1 0 16,-5 3-1-16,1 2 1 15,-1-3-1-15,0 3 1 16,-4 0-1-16,2 4 0 0,-3-2 0 15,-2 4 0-15,0-4 0 16,-3 3 0-16,3 2 0 16,-6 0 0-16,2 1 0 0,-2-1 0 15,2 0 0-15,-2 0 0 16,2-1 0-16,-4 1 0 16,1 1 0-16,-1-1 0 15,-2-1 1-15,0 2-1 0,-3-1 1 16,1 1-1-16,-4-2 1 15,1 2 0-15,-1-2 0 16,-4-2 0-16,2 1 0 16,-2-1 0-16,0 1 0 15,-2-2 1-15,-4-1 0 16,1 1 0-16,-2-2 0 16,-3 1 0-16,0-2 0 15,2 3 0-15,-6-3 0 0,1 1-1 16,1-2 1-16,-6 1-2 15,1-1 1-15,-4 3 0 0,1-1 0 16,-1-2 0-16,-4 0 0 16,0 0 0-16,-2-2 0 0,-3 2-1 15,-3-1 1-15,-1 2 0 16,-7-3 0-16,2 1 0 16,-3-2-1-16,-8 0 1 15,6-1-1-15,-4 0 2 0,-2-1-2 16,3-3 0-16,2-1 0 15,3 0 0-15,2 2 0 16,4-4 0-16,0-1 0 16,4-2 0-16,0 0 0 15,-1 0 0-15,1 0 0 0,-3-2 0 16,0-4 0-16,-1 4 0 16,1-3 0-16,8 0 0 15,-1 3 0-15,3-4 0 16,2 2 0-16,3-6 0 15,6 3 0-15,-2-1 0 0,4 1 0 16,-2-3 0-16,1 1 0 16,1 0 0-16,-4 0 0 0,6 2 0 15,-5-4 0-15,3 4 0 16,-1 1 0-16,4-1 0 16,-2 0 0-16,11 7 0 15,-14-7 0-15,14 7 0 0,0 0 0 16,0 0 0-16,-10-8-31 15,10 8-55-15,0 0-3 16</inkml:trace>
  <inkml:trace contextRef="#ctx0" brushRef="#br3" timeOffset="746608.0435">3182 7474 239 0,'0'0'3'16,"0"0"2"-16,0 0 2 0,0 0 1 15,0 0 1-15,0 0 2 16,0 0 3 0,0 0 0-16,13 4 0 0,-3 1-3 15,5 2 1-15,-3 4-1 16,8-4 1-16,-3 6-2 0,7-3-1 15,0-1-2-15,1 4 0 16,1-3 0-16,2 2-1 16,2 0 0-16,2 0 0 15,6 4-1-15,-1-3 0 0,4 2-1 16,5-4 1-16,1 5-2 16,5-4 0-16,6 0-1 15,-1 0 1-15,3 2-1 0,2-5 0 16,0 1 0-16,5 0 0 15,-6-1 0-15,7 1 0 16,-5 0-1-16,6 0 1 16,-2 0-1-16,-3-1 0 15,1 2 1-15,1-1-1 16,3 2 0-16,-2-2 0 0,2-3 1 16,-3 1-1-16,22 4 0 31,-6-2 1-31,-3 0 0 0,4 3-1 15,-3-4 1-15,-4 1-1 16,2 1 1-16,-2-2-1 16,-16-4 0-16,1 2-1 15,2-1 1-15,3-1 0 0,0 0 0 16,0-1 0-16,4-2 0 16,3-2-1-16,2 3 2 15,4 0-2-15,0-3 1 16,4 0-1-16,-1 0 1 0,3 0-1 15,-1 0 1-15,3-3-1 16,0 0 0-16,0 3 1 16,-3-2-1-16,4 2 0 15,-2 0 0-15,0 0 0 0,2 0 1 16,-1 0-1-16,-2 0 0 16,0 0 0-16,-1 2 1 15,-1-2-1-15,3 0 2 16,-1 0-2-16,-5 0 0 15,6 0 0-15,-1 0 0 0,-4 0 0 16,-2 0 0-16,4 0 0 16,-9-2 0-16,1 2 0 0,-3 0 0 15,-3 0 0-15,-3 0 0 16,-2 0 0-16,-1 0 0 16,-6 0 0-16,0 0 0 15,0 0 0-15,-3 0 0 0,1 0 0 16,0 0 0-16,-1-4 0 15,2-1 0-15,0 2 0 16,2-2 0-16,-4 1 0 16,1 1 0-16,0-2 0 0,-6 0 0 15,1 3 0 1,3-1 0-16,-4 1 0 0,-2-1 0 16,0-2 0-16,3 2 0 15,3-4 0-15,-4 2 0 16,1-1 0-16,0-1 0 15,-3 0 0-15,3 0 0 0,0 2 0 16,-1-3 0-16,-2 3 0 16,3-2 0-16,2-1 0 0,-3 1 0 15,7 2 0-15,-2-4 0 16,-1 1 0-16,-1 0 0 16,1 1 0-16,-2-3 0 15,-1 2 0-15,0-1 0 0,-3 1 0 16,3-2 0-16,-1 0 0 15,1 4 0-15,-2-5 0 16,3 3 0-16,2-1 0 16,-1-1 0-16,0-1 0 0,3 2 0 15,-3-2 0-15,1 2 0 16,-4 2 0-16,1 0 0 16,0-1 0-16,-6 1 0 15,-2 2 0-15,-3 0 0 16,1-1 0-16,-4 2 0 15,-2-1 0-15,-4 0 0 0,0 0 0 16,-5 0 0-16,-2-3 0 16,2 6 0-16,-6-6 0 0,-1 6 0 15,-4-4 0-15,-1 5 0 16,-1-2 0-16,-1 0 0 16,-2 1 0-16,1-3 0 0,-3 3 0 15,4-1 0-15,-2-1 0 16,-1 1 0-16,-8 3 0 15,17-5 0-15,-17 5 0 16,15-5 0-16,-15 5 0 16,11-4 0-16,-11 4 0 0,0 0 0 15,9-3 0-15,-9 3 0 16,0 0 0-16,0 0 0 16,0 0 0-16,0 0 0 15,10-5 0-15,-10 5 0 16,0 0 0-16,0 0 0 0,0 0 0 15,0 0 0-15,0 0 0 16,0 0 0-16,0 0 0 16,0 0-2-16,-15-7-15 0,3 7-7 15,-3 0-11-15,-8-5-47 16,3 5-6-16</inkml:trace>
  <inkml:trace contextRef="#ctx0" brushRef="#br3" timeOffset="747165.6088">11883 7435 379 0,'0'0'4'16,"0"0"1"-16,0 0 2 0,0 0 0 16,0 0 0-16,0 0 0 15,0 0 1-15,0 0 1 16,10 0-2-16,3 0-2 0,8 4-1 15,4 1 1-15,8 0-1 16,7 2 2-16,0-5-2 16,6 6 0-16,-3-6-1 15,-6 1-1-15,-5 1 0 0,-2-1 0 16,-9 0-1-16,-5 4-1 16,-5 4 2-16,-4-2-1 15,-4 7 1-15,-3 3 1 16,-3 3 1-16,-6 5-1 15,-4 4 1-15,-2-5-1 0,0 4 0 16,-2 0-1-16,1 0 0 16,1-5-2-16,3-3 0 15,2-2 0-15,2-2 0 0,3-6 0 16,1 0 0-16,4-12 0 16,-5 12 0-16,5-12 0 15,0 0 0-15,0 0-8 0,0 0-5 16,0 0-14-16,0 0-58 15,7 3-1-15</inkml:trace>
  <inkml:trace contextRef="#ctx0" brushRef="#br3" timeOffset="748776.6563">5532 7432 250 0,'0'0'3'0,"0"0"1"16,-3-11 3-16,3 11 1 15,0-19 4-15,0 6 1 0,0-5 2 16,-2-1 3-16,2-5-3 16,-3 1 0-16,0-1 0 15,3-1-1-15,-2-3-4 0,2 1-1 16,0 0-2-16,0-1-2 15,8-1 0-15,-1 1-2 16,5-4 0-16,6 3 0 16,-1-3-1-16,4-1 1 15,6 1 0-15,0 0-1 0,3 4 1 16,4-4 0-16,-1 3-1 16,6 2 1-16,-1-2 0 15,7 3 0-15,-1 1 0 16,6 1 0-16,2-2 0 15,3 4-1-15,7 2 1 16,3 1 0-16,7-1-1 0,0 5 0 16,10 0 0-16,2 0 0 15,6 3 0-15,2 4 0 0,2 4-1 16,-2-1 1-16,3 2-1 16,-4 3 0-16,-1 0 1 15,0 8-1-15,-3-1 0 16,-3 0-1-16,1 3 1 0,-1 3 0 15,-4-4-1-15,2 3 1 16,-5 4-1-16,-2 2 0 16,-3-2 0-16,-6 4 0 15,-6 2 0-15,-3 1 0 0,-4 4-1 16,-10-5 1 0,-2 7-1-16,-8 0 1 0,-3-2 0 15,-3 2 0-15,-3 1-1 16,-1 3 1-16,-3-1 0 15,-1-1 0-15,-1 0 0 0,-6 4-1 16,1-4 2-16,-6 2-2 16,-3-1 1-16,-4-3 1 15,0 4 0-15,-4-6-1 0,-3 3 1 16,-6-3 0-16,-1 0 0 16,-6-2 0-16,-1 2 0 15,-3-5 0-15,-3 3-1 0,-8 0 1 16,-2 0 0-1,-3-6 0-15,-8 6-1 0,-4-5 2 16,0 0-2-16,-6 0 0 16,-2-3 0-16,-1-2 0 15,-1-1 0-15,-5 2 0 16,0-8 0-16,0 1 0 0,-3-1 0 16,3-3 0-16,-3-1 0 15,0-1 0-15,3-1 0 16,0-2 0-16,0 0 0 0,3 0 0 15,-1 0 0-15,-1-2 0 16,-2-3 0-16,1-2 0 16,0-1 0-16,-2-1 0 15,2 1 0-15,-4-5 0 0,2 3 0 16,4 0 0-16,-2 0 0 16,2-2 0-16,3 2 0 15,2-1 0-15,3-3 0 0,3 0 0 16,2-2 0-16,2 2 0 15,5-3 0-15,-1-1 0 16,10-1 0-16,-1-1 0 16,7-1 0-16,3-1 0 15,2 5 0-15,8-2 0 16,-1 4 0-16,2 2 0 0,7 4 0 16,9 9 0-1,-12-16-7-15,12 16-12 0,-7-8-11 16,0 16-40-16,7-8-17 15</inkml:trace>
  <inkml:trace contextRef="#ctx0" brushRef="#br3" timeOffset="750367.0943">7890 6874 200 0,'0'0'5'0,"0"0"2"16,0 0 3-16,0 0 2 15,0 0 3-15,0 0 0 16,0 0 1-16,0 0 1 15,0 0-5-15,0 0 0 16,0 0-2-16,6-8-2 0,-6 8 0 16,7-7-2-16,-7 7 1 15,10-13-1-15,-10 13 1 0,8-12-1 16,-8 12 0-16,14-12-2 16,-14 12 0-16,15-15 0 15,-7 11-1-15,4-7 0 16,-2 4 0-16,2 0-1 0,3-3 0 15,0-1 0-15,4 4 0 16,4-5 0-16,3-1 0 16,1 3-1-16,3 1 1 15,4-6 0-15,7 3-1 0,3-3 1 16,2 1-1-16,7 0 1 16,2-1-1-1,5 3 1-15,2-5-1 0,0 2 0 16,5-1 0-16,6 1 0 15,-2-2 1-15,6 3-1 0,3-1 0 16,0 1 0-16,4-4 1 16,3 3-1-16,0 0 0 15,0 2-1-15,3-1 1 0,-1 2-1 16,1-1 1-16,-3 1-1 16,-1 2 1-16,-1-2-1 15,-1 4 0-15,-2-2 1 16,1 2-1-16,-4-1 0 0,-1 1 0 15,-2 1 0-15,2 0 0 16,1-1 1-16,-2-1-1 16,3 1 0-16,1-1 0 0,4 2 0 15,2 0 1 1,-2 2-1-16,1-3 0 0,1 2 1 16,0 0-1-16,0-1 0 15,1 0 0-15,-1 2 1 16,2 0-1-16,3 0 0 15,0 0 0-15,0 0 0 16,0 3 0-16,-1 2 1 0,4 0-1 16,0 0 0-16,-3 0 0 15,-3 0 0-15,1 5 0 16,-3 0 0-16,0-3 1 0,-2 3-1 16,-1 0 0-16,0-3 0 15,1 3-1-15,-4-2 2 16,-1 1-1-16,5-4 0 0,-3 3 0 15,1-1-1-15,-4 1 2 16,-2-3-2-16,2 3 2 16,-4-2-1-16,-1 2 0 0,-1-1 0 15,-4 4 0-15,1-1 1 16,2-1-1-16,-6 5 0 16,2 0 1-16,-1 2-1 15,3-4 0-15,-4 5 0 16,-3 0 0-16,0 0 0 0,-4 1 0 15,-4-1 0-15,-6 0 0 16,1 1 0-16,-1 2 0 16,-1-2 1-16,0-1-1 15,-2 2 0-15,0-3 0 0,0 1 0 16,0 0 1-16,-5-2-1 16,1 3 0-16,0-1 0 15,-4-2 0-15,-3 2 0 16,0 0 0-16,-3-1 0 0,-2 1 1 15,-3-3-1-15,-3 4 0 16,2-3 1-16,-6 1-1 16,0-4 1-16,-2 0-1 0,-6-2 1 15,1 0 0-15,-4 0 0 16,1-3 0-16,0 1 1 16,-10-3-1-16,12 5 0 15,-12-5 1-15,12 7-2 16,-12-7 1-16,9 5-1 15,-9-5 0-15,0 0 1 0,0 0-1 16,7 10 0-16,-7-10 0 16,0 0 1-16,0 0-1 15,0 0-3-15,0 0-5 0,0 0-13 16,0 0-25-16,0 8-35 16,0-8-2-16</inkml:trace>
  <inkml:trace contextRef="#ctx0" brushRef="#br3" timeOffset="751348.0117">15962 6436 243 0,'0'0'2'0,"0"0"3"16,-10-8 1-16,10 8 3 0,-20-7 1 16,8 2 3-16,-6 2 2 15,-1 1 0-15,-3 2 1 0,1 0-3 16,-7 5-1-16,1 2-1 16,1 3-2-16,-1 5-1 15,-6 3-2-15,8 2 0 16,-5 1-2-16,3 4 1 15,1 3-1-15,2 2 1 0,-1 1-1 16,1 1 1-16,1 3 0 16,-1 0 0-16,6-1-1 15,-2 4 0-15,5 1 0 16,0-2 0-16,6 1-2 16,-2 2 1-16,4-4-1 0,2 2 0 15,3-2 0-15,2 2 0 16,0-3 0-16,4-1 1 15,3 1 0-15,3-2 0 0,3-2-1 16,2 1 1-16,7-1 0 16,3-7 0-16,5 3 0 15,5-2-1-15,4-2 0 0,9-4 0 16,2-1-1-16,6-4 1 16,-1 1-1-16,7-2 0 15,-2 0 0-15,4-7 0 16,2 5-1-16,-1-4 1 0,-1-2 0 15,1 0 0-15,-1 0-1 16,1-3 1-16,-1-2-1 16,-4 0 1-16,-2 0-1 15,-2-4 1-15,-1 1-1 0,0-5 2 16,-8 2-2 0,-2-5 0-16,-3 2 0 15,-7-7 0-15,-1 1 0 0,-6-5 0 16,-1 1 0-16,-4-6 0 15,-6-2 0-15,0-3 0 0,-5-2 0 16,4 0 0-16,-7-4 0 16,0 0 0-16,-5 1 0 15,4-5 0-15,-1 4 0 16,-5-5 0-16,1 2 0 0,-2-1 0 16,-1-2 0-16,-1 0 0 15,-4 0 0-15,-2 2 0 16,-5 1 0-16,-4 1 0 0,2 2 0 15,-6 3 0-15,-1 3 0 16,-4-2 0-16,-5 5 0 16,-2 0 0-16,-2 4 0 15,-3 1 0-15,-5 0 0 16,-4 3 0-16,0 1 0 16,-4 3 0-16,0 0 0 15,-2 2 0-15,-5 4 0 0,-1 2 0 16,-4-1 0-16,0 3 0 15,-2 3 0-15,-2 2 0 16,1 0 0-16,4 7 0 0,1 1 0 16,0 6 0-16,9 1 0 15,5 9-24-15,5 2-60 0,8-7-4 16</inkml:trace>
  <inkml:trace contextRef="#ctx0" brushRef="#br3" timeOffset="756207.9829">12055 11779 1 0,'0'0'2'0,"17"-3"0"15,-2 3 0-15,9-2 1 16,4 0-1-16,4-3 0 0,0 5 1 16,4-3-2-16,-6 1 0 15,-6 2-1-15,-4 0-1 16,-5 0 0-16,-7 0 0 0,-8 0 1 16,9 2 2-16,-9-2 0 15,0 0 1-15,-7 8 0 16,-5-6 1-16,-3 0-1 15,-6 4 2-15,-3-2-2 0,-6-1-2 16,-3 2 0-16,-6-2-1 16,-1 1 1-16,-5-4-1 15,3 3 0-15,0-3 1 16,2 2-1-16,0-2 0 16,8 0 1-16,5 0-1 0,4 0 0 15,6 0 2-15,4 0-1 16,4 0-1-16,9 0-1 15,-10 0-2-15,10 0 4 16,0 0 1-16,0 0 1 0,12 0 2 16,3 0 1-16,5 0 2 15,14 0 3-15,12 0 1 16,8-2-3-16,9 2 2 16,8-3-4-16,1 2-3 0,3-5 0 15,-3 6-1-15,-10-2-1 16,-10 2-1-16,-6 0-2 15,-14 0 1-15,-6 0 0 0,-8 0 0 16,-8 0 2-16,-10 0 1 16,0 0 0-16,0 0 2 15,0 0-1-15,-15 5 1 16,-10-2-1-16,0 1 1 0,-7-2-4 16,-6 4 0-1,-9-1 0-15,1-1-1 0,-9 1 2 16,0 0-2-16,-5 0 0 15,0-1 0-15,9-1 1 16,-4 2 0-16,12-2 0 16,6-3 1-16,10 2 1 0,5-2-2 15,9 2-1-15,13-2 1 16,-7 0 0-16,7 0 1 0,9 0 0 16,7-2-1-16,9 0 1 15,14-1 0-15,6 1 4 16,14-4-3-16,8 5 2 15,8-5-3-15,5 2 2 0,4 1-2 16,-2-2 1-16,-2 3-1 16,-8 2 1-16,-5-2-2 15,-10 2 0-15,-7 0 0 16,-13 0 0-16,-4 0 0 16,-16 2 2-16,-5-2-1 0,-12 0 2 15,0 0-1-15,0 0 2 16,0 0-1-16,-7 10 2 15,-3-10-1-15,0 2 1 16,-2-2-3-16,-3 2-1 16,0-2 1-16,2 0-1 0,1 0 0 15,5 0-1-15,7 0 1 16,-18 0-2-16,18 0 0 0,-10 0-2 16,10 0 0-16,0 0 1 15,0 0 0-15,0 0-1 16,0 0 1-16,0 0 0 15,0 0 1-15,0 0 0 16,-7 3 0-16,7-3 0 0,0 0 1 16,0 0-1-16,0 0 1 15,0 0-1-15,-13 7 0 0,13-7 0 16,0 0 0 0,-8 5 0-16,8-5 0 0,0 0-1 15,0 0 0-15,0 0 1 16,0 0-1-16,-11 7 0 15,11-7 0-15,0 0 0 16,0 0 0-16,0 0-1 0,0 0 2 16,0 0 0-16,0 0 0 15,0 0 0-15,0 0 0 16,0 0 2-16,0 0-2 0,0 0 0 16,0 0 0-16,0 0-2 15,0 0 1-15,0 0 0 16,0 0 0-16,0 0 0 15,0 0 0-15,0 0 0 0,0 0 0 16,0 0 1-16,0 0 0 16,0 0 0-16,0 0 1 15,0 0-1-15,0 0 0 16,0 0 0-16,0 0 1 0,0 0-1 16,0 0 1-16,0 0 0 15,0 0-1 1,0 0 1-16,0 0-1 0,0 0 1 15,0 0-1-15,0 0 0 16,0 0-1-16,0 0 1 0,0 0 0 16,0 0 0-16,0 0-1 15,0 0 1-15,0 0 0 16,0 0 0-16,0 0 0 0,0 0 0 16,0 0 0-16,0 0 0 15,0 0 0-15,0 0 0 16,0 0 0-16,0 0 0 0,0 0 0 15,0 0 1-15,0 0-1 16,7 3 1-16,-7-3-1 16,0 0 0-16,0 0 0 15,0 0 1-15,0 0-2 16,0 0 1-16,0 0 0 16,0 0 0-16,0 0-1 0,0 0 1 15,0 0-1-15,0 0 1 16,0 0 0-16,0 0 0 15,0 0 0-15,0 0 0 0,0 0 0 16,0 0 0-16,0 0 1 16,0 0-1-16,0 0 0 15,0 0 0-15,0 0 0 16,0 0 0-16,0 0 1 0,0 0-1 16,0 0 0-16,0 0 1 15,0 0 1-15,0 0-1 16,0 0 0-16,0 0-1 15,0 0 1-15,0 0 0 0,0 0-1 16,0 0 0-16,0 0 0 16,0 0 0-16,0 0 0 15,0 0 0-15,0 0 0 16,0 0-1-16,0 0 1 0,0 0 0 16,0 0-1-16,0 0 1 15,0 0 0-15,0 0 0 16,0 0 0-16,0 0 0 15,0 0 0-15,0 0 1 16,0 0-1-16,0 0 0 0,0 0 1 16,0 0-1-16,0 0 0 15,0 0 0-15,0 0 0 16,0 0-1-16,0 0 0 0,0 0 0 16,0 0 0-16,0 0-1 15,0 0 1-15,0 0 0 16,0 0-1-16,0 8 0 15,0-8-2-15,0 0-4 0,0 0-4 16,0 10-9-16,0-10-11 16,0 0-16-16,-2 14-12 15</inkml:trace>
  <inkml:trace contextRef="#ctx0" brushRef="#br3" timeOffset="757352.6042">14418 11717 46 0,'0'0'3'0,"0"0"2"15,0 0 2-15,8 0 3 0,3-2 3 16,19-1 1-16,13 1 3 16,12 0-2-16,15-1-1 15,3-2-2-15,11 1-4 16,5-2-1-16,3 1 0 0,-10 0 0 16,-5 3 0-16,-8-8 3 15,-2 0 0-15,-15 2 0 16,-1-2 2-16,-16 5-1 0,-6-2-1 15,-6 2 0 1,-6 0 0-16,-9 2-2 0,-8 3-2 16,0 0 1-16,0 0-2 15,-18 0-1-15,-7 0 0 16,-2 0-3-16,-13 3-2 0,-7 2 1 16,-13 5-1-16,-5-5 0 15,-4 7 0-15,-5-2 0 16,-1 2 0-16,3-4 0 15,2 2 1-15,5-4-1 0,10-2 1 16,6 1 0-16,12-2 0 16,5-1 0-16,9-2-1 15,6 2 0-15,9-2 0 0,8 0 0 16,0 0 0 0,18 0 2-16,9-4-1 15,13 1 1-15,9-2 1 0,17 1 1 16,3-2-1-16,10 1 1 15,3 2-1-15,-4 1-2 16,-4 0 1-16,-10 2-2 0,-9 0-1 16,-13 0-4-16,-4 4-13 15,-16 2-23-15,-4 3-22 0,-11 2-3 16</inkml:trace>
  <inkml:trace contextRef="#ctx0" brushRef="#br3" timeOffset="766624.1885">22011 11200 343 0,'0'0'7'0,"0"0"4"16,0 0 5-16,0 0 1 0,0-11 1 16,0 11-1-16,0 0 1 15,0 0 1-15,0 0-6 16,3 15-4-16,-1 4-2 16,3 4-3-16,0 4 0 15,-1 8 1-15,4 0-2 0,0 0-3 16,-3 2 0-16,2-2 0 15,-2-3 0-15,-2-3 0 16,4-4 0-16,-4-3 0 16,-2-2 0-16,2-5 0 0,-3-4 0 15,0-11 0-15,0 11 0 16,0-11-15-16,0 0-14 16,-7 0-53-16,7 0-4 0</inkml:trace>
  <inkml:trace contextRef="#ctx0" brushRef="#br3" timeOffset="766877.0111">22329 11397 470 0,'0'0'5'0,"0"0"2"15,0 0 2-15,0 0 0 16,5-9 2-16,-5 9-11 16,0 0 0-16,2-10 0 15,-2 10 0-15,0 0 0 0,0 0 0 16,0 0 0-16,0 0-36 16,0 0-50-16,0 0-4 0</inkml:trace>
  <inkml:trace contextRef="#ctx0" brushRef="#br3" timeOffset="767521.3368">22752 11217 395 0,'0'0'6'0,"0"0"1"16,0-15 2-16,0 15 1 16,-10-17 1-16,4 7 1 15,-4 0-1-15,1 0 1 16,-4 5-6-16,-4 0-1 0,2 5-3 15,-2 0-1-15,-3 6 0 16,3 6-2-16,-2 0 1 16,8 7 0-16,0 1 0 15,6-3-1-15,5 3 2 0,0-2-1 16,5-6 1-16,11 3 0 16,-2-7 0-16,6-6 0 15,1-2 0-15,0-5 1 0,-1-4 0 16,3-4 0-16,-9-5 0 15,4 3 0-15,-6-2 1 16,1 2 0-16,-5 1 0 16,-4 3-3-16,-4 11 0 15,5-12 0-15,-5 12 0 16,3 15 0-16,-3 2 0 0,0 8 0 16,0 2 0-16,0 8 0 15,0 4 0-15,0-1 0 16,0 1 0-16,0-1 0 0,2-6 0 15,-2-3 0-15,0-6 0 16,2-2 0-16,1-4 0 16,-3-5 0-16,0-12 0 0,3 9 0 15,-3-9 0-15,0 0 0 16,0 0 0-16,0 0 0 16,0 0 0-16,0 0 0 15,0 0-22 1,0 0-51-16,10-1-13 0</inkml:trace>
  <inkml:trace contextRef="#ctx0" brushRef="#br3" timeOffset="769521.518">22926 11234 407 0,'0'0'5'0,"0"0"1"0,0 0 2 16,0-12 1-16,0 1 1 16,4 2 2-16,4-4-1 15,-3-1 1-15,8 2-4 16,-1-4-2-16,5 4-2 0,3 2-1 15,-2 3-2-15,7-1 0 16,-4 5-1-16,-1 1 0 16,1 2 0-16,-7 0 0 0,2 5 0 15,-9 4 0-15,-3 2 0 16,-4 1 0-16,0 3 1 16,-7-3-1-16,0 4 0 15,-3-1 1-15,0-1-1 0,0-5-1 16,2 2 1-16,3-2 0 15,5-9 0-15,0 18 0 16,0-18 0-16,13 12 1 0,2-6 0 16,3 1 0-16,1-1 0 15,3-2 2-15,1 1-3 16,0-2 0-16,-2 1 0 16,-3-1 0-16,-3 1 0 15,-5 2 0-15,-10-6 0 16,10 12 0-16,-10-2 0 0,-10 0 0 15,-5-3 0-15,-4 6 0 16,-4-3 0-16,-5 0 0 16,1-3 0-16,-1 0 0 15,1-2 0-15,3-2 0 0,5-1 0 16,5-2 0-16,2 0-2 16,12 0-12-16,-16-2-20 15,7-3-49-15,9 5-3 16</inkml:trace>
  <inkml:trace contextRef="#ctx0" brushRef="#br3" timeOffset="770105.4533">23406 11043 438 0,'0'0'4'16,"0"0"3"-16,-8-8 2 15,8 8-1-15,-6-9 1 0,6 9-1 16,-2-12 1-16,2 12 0 16,5-15-5-16,8 8-2 15,-1-1-2-15,8 3 1 16,0 1-1-16,5 1 0 15,0 3 0-15,-3 0 0 16,-2 0-1-16,-5 3 1 0,-1 3 0 16,-3 5-1-16,-6 0 2 15,-5 1 1-15,0 6 0 16,-7-5-2-16,-2 5 0 16,0-4 0-16,-1 4 0 0,-3-7 0 15,6 1 0-15,2-1 0 16,3-2 0-16,-1 2 0 0,3-4 0 15,0-7 0-15,20 15 0 16,-5-10 0-16,2 0 0 16,3 2 0-16,3-2 0 15,-1 1 0-15,-2-2 0 0,-3-1 0 16,-5 1 0-16,1 4 0 16,-13-8 0-16,10 12 0 15,-10-12 0-15,0 15 0 16,-10-6 0-16,-5 0 0 0,-3 0 0 15,-3 2 0 1,-4-2 0-16,-3 2 0 0,1-4 0 16,2 0 0-16,5 3-4 15,-2 5-56-15,6-8-26 16,7-2-1-16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49:29.30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1741 4255 242 0,'0'0'4'16,"0"0"3"-16,-8-9 0 0,8 9 3 15,-17-12 2-15,7 4-1 16,-5 3 3-16,-6-3 1 15,0 4-5-15,-9 2-1 0,-2-4-1 16,-3 6-1-16,-3 0-1 16,-10 0 0-16,-2 8-1 15,-1-1-1-15,2 5 0 16,-6 1 0-16,5 6-2 0,3-1 0 16,2 4-1-16,8 6 0 15,2-1-1-15,5 6 0 16,5-1-1-16,6 7 0 15,0 0 1-15,8 4-1 0,0 3 2 16,9 4-1-16,2 2 1 16,0 5 0-16,4 3 0 15,5 4 1-15,1 3-1 16,-3 4 1-16,0 6-2 16,1 0 1-16,-5 7 2 0,-1 4 0 15,0 1 1-15,-2 1 0 16,0 2 1-16,-2 0 1 15,-3 0-1-15,3 2 1 16,-4-4-2-16,3-1-1 16,-1 3 0-16,1-4 0 0,0 6 0 15,-1 0-1-15,2-2 0 16,-3 3-1-16,-4-1 1 16,5 5-1-16,-3-5 0 15,-2 5 1-15,2-3-1 0,0 1 0 16,-3 0 1-16,3-4-1 15,-1 4 1-15,1-5 0 0,2-3-1 16,0 0 1-16,0-4 0 16,-3-4 0-16,6 0 0 15,-3 0 0-15,3-6 0 16,-3-2 1-16,0 4-2 0,-3-2 0 16,3-3 0-16,-2 1 0 15,-3 2 0-15,-3-1 0 16,-1 0 0-16,1-2 0 15,0-3 1-15,-2 1-1 16,3-3 0-16,3-3 0 0,-5-2 0 16,7-5-1-16,2 2 0 15,1-6 0-15,4 1 0 16,0-4 1-16,0-4-1 16,0 1 0-16,0-5 0 15,6-1-1-15,-3-4 2 0,2 0-1 16,-3-5 0-16,3 3 0 15,-1-6 0-15,-3 0 1 0,3 2-1 16,-4-4 0-16,0 0 0 16,0-2 0-16,0-2 0 15,0 1-1-15,0-1 1 16,0-2 0-16,0 0 0 0,2-4 0 16,-2 0 0-16,2 0 0 15,0-2 0-15,-2-3 0 16,0-1 0-16,3-1 0 15,-3 0 0-15,0-10 0 0,3 15-1 16,-3-15 1 0,0 10 0-16,0-10 0 0,4 9 0 15,-4-9-1-15,13 10 1 16,-6-5-1-16,8-3 1 16,-2 1-1-16,4 1 1 15,3-4 0-15,5 0-1 0,3 0 2 16,4 0-1-16,2 0 0 15,8 0 1-15,3-4-1 0,6-1 0 16,0 5 0-16,4-5 1 16,-1 3-1-16,7 2 0 15,-2 0 0-15,6 0 0 0,-3 0 0 16,5 0 0-16,2 0 0 16,4 0 1-16,3 0-1 15,4 0 0-15,0-3 1 16,1 3-1-16,7-2 1 15,-6-1-1-15,5 3 1 16,3-2-1-16,-3-1 1 16,-1 3 0-16,4-2-1 0,-1 0 1 15,1-4-1-15,2 6 1 16,-3-2-1-16,-2-3 1 16,-2 3-1-16,2-1 1 15,-2-1-1-15,-1 1 0 0,-2 3 2 16,-2-2-2-16,1-1 0 15,-1 3 0-15,-3 0 0 0,-2 0 0 16,-3 0 0-16,-2 0 0 16,2 0 0-16,-5 0 0 15,-1 0 0-15,0 0 0 0,-4 3 0 16,-2-1 0-16,-4-2 0 16,-1 3 0-16,-5-2 0 15,-3 2 0-15,-4 0 0 16,-6-1 0-16,-5 3 0 0,-2-5 0 15,-5 2 0-15,-3 1 0 16,-2 0 0 0,-5-3 0-16,-4 2 0 0,-3-2 0 15,-8 0 0-15,12 0 0 16,-12 0 0-16,0 0 0 16,0 0 0-16,0 0 0 15,0 0 0-15,10-2 0 0,-10 2 0 16,0-15 0-16,3 5 0 15,0 0 0-15,-3-6 0 0,2 2 0 16,-2-4 0-16,3 1 0 16,0 0 0-16,-1-3 0 15,1 0 0-15,2 1 0 16,-1-4 0-16,-2 4 0 0,6-1 0 16,0-1 0-16,-1 1 0 15,3 1 0-15,-5 2 0 16,5-3 0-16,0 5 0 0,0-3 0 15,-2 1 0 1,4 0 0-16,0 2 0 0,-1 1 0 16,3-4 0-16,-1 4 0 15,-1-2 0-15,6-1 0 16,-1 0 0-16,-2 4 0 16,2-4 0-16,6 0 0 0,-3-1 0 15,1-4 0-15,2 2 0 16,0-2 0-16,2-5 0 15,2-1 0-15,-4-4 0 0,1 3 0 16,1-6 0-16,-2 0 0 16,-5-2 0-16,2 0 0 15,-4-3 0-15,-1 0 0 0,-3-2 0 16,1-2 0-16,-1-1 0 16,-4-2 0-16,2-1 0 15,-5 2 0-15,2-6 0 16,1 2 0-16,-1-2 0 15,3-2 0-15,-3 2 0 0,1-2 0 16,4-4 0-16,-2 1 0 16,0-2 0-16,1 0 0 15,6-4 0-15,-5 2 0 16,2 1 0-16,2 0 0 16,-5-3 0-16,3 3 0 0,-5 0 0 15,1 1 0-15,1-1 0 16,-4 3 0-16,0-2 0 15,-2 0 0-15,1 3 0 16,-1-2 0-16,-3 1 0 0,0 0 0 16,1-3 0-16,-3 4 0 15,0-4 0-15,0 0 0 16,0 1 0-16,0 1 0 0,0 0 0 16,-5-2 0-16,3-2 0 15,-1 3 0-15,1-2 0 16,-2 1 0-16,2-3 0 15,2 2 0-15,0-2 0 0,0-2 0 16,2 5 0-16,4-3 0 16,-3-4 0-16,4 6 0 15,0-2 0-15,0 2 0 16,1-2 0-16,2 5 0 16,-5-5 0-16,5 4 0 0,-2 0 0 15,-1-2 0-15,1 3 0 16,4 0 0-16,0 1 0 0,-6 3 0 15,6 0 0-15,-2-1 0 16,-2 4 0-16,1-5 0 16,-1 4 0-16,-5 0 0 15,3-1 0-15,1 5 0 0,-1-2 0 16,-1 3 0-16,0 1 0 16,0-4 0-16,-1 8 0 15,-2-4 0-15,1 5 0 16,3 1 0-16,-4 5 0 15,1-4 0-15,-3 9 0 0,2-2 0 16,-2 2 0-16,3 3 0 16,-3 1 0-16,0 2 0 15,0 2 0-15,-3 0 0 16,1 4 0-16,-1 0 0 16,1 2 0-16,-4 0 0 0,3 5 0 15,-1-4 0-15,-1 5 0 16,-2 0 0-16,2 1 0 15,-4 0 0-15,-1 1 0 0,1-1 0 16,-2 1 0-16,0-1 0 16,-2 2 0-16,-1-1 0 15,-8 0 0-15,7 3 0 16,-8-1 0-16,-2-2 0 0,0 1 0 16,-5-2 0-16,-3 6 0 15,-3-6 0-15,-1 4 0 16,-5-2 0-16,-3 2 0 0,-3-3 0 15,-4 5 0-15,0 2 0 16,-1-2 0-16,-6 1 0 16,-1 2 0-16,-2 0 0 15,0 0 0-15,-5 2 0 16,0-2 0-16,-3 4 0 0,-1-4 0 16,-2 6 0-16,1-4 0 15,-4 1 0-15,6-1 0 16,-8 1 0-16,4-3 0 15,-3 3 0-15,0-2 0 16,-1-1 0-16,0 0 0 0,5 3 0 16,-5 0 0-16,2-3 0 15,4 2 0-15,-3-2 0 16,3 3 0-16,-1 0 0 0,2 0 0 16,1-3 0-16,0 1 0 15,1 1 0-15,0 2 0 16,-1-2 0-16,2 1 0 15,0-2 0-15,5 2 0 0,-4 0 0 16,2-1 0-16,-2-2 0 16,4 6 0-16,-4-4 0 15,1 0 0-15,1 3 0 0,1-3 0 16,-1 4 0-16,3-2 0 16,-1 2 0-16,3-5 0 15,4 5 0-15,-1-4 0 16,2 1 0-16,5-3 0 15,1 2 0-15,3 0 0 0,9-2 0 16,-2 3 0-16,10-1 0 16,1-2 0-16,14-5-56 15,14 5-30-15,-8-29-3 0</inkml:trace>
  <inkml:trace contextRef="#ctx0" brushRef="#br0" timeOffset="21053.5271">8764 10002 379 0,'0'0'7'0,"0"0"3"16,0-6 2-16,0 6 3 0,0 0 0 15,-1-14 0-15,1 14 0 16,-10 0 1-16,6 11-7 16,-5 8-3-16,7 7-2 15,0 1-3-15,2 5 0 16,8 6 0-16,9-4 1 0,7-5-1 15,6-1 1-15,8-11-2 16,1-7 0-16,4-10 0 16,-1-5 0-16,1-9 0 0,-7-10 0 15,-3 0 0 1,-6-11 0-16,-4 6 0 0,-9-7 0 16,-2 7 0-16,-6 5 0 15,-3 3 0-15,-3 6 0 0,0 6 0 16,0 9 0-16,0 0 0 15,-5 12 0-15,5 11 0 16,0 4 0-16,7 8 0 16,3 7 0-16,-1 7 0 0,7 3 0 15,-2-2 0-15,4 4 0 16,-5-1 0-16,4-3 0 16,-8 1 0-16,-6-4 0 15,-6 2 0-15,-12-6 0 0,-4-1 0 16,-13-3 0-16,-6-2 0 15,-9-4 0-15,-10-6 0 16,-2-3 0-16,-4-6 0 16,-2-3 0-16,6-4 0 15,4-7 0-15,8-2 0 0,6-2 0 16,15 0 0-16,8-5 0 16,18 5 0-16,-5-19 0 15,15 6-38-15,13 4-52 0,2-9-4 16</inkml:trace>
  <inkml:trace contextRef="#ctx0" brushRef="#br0" timeOffset="22688.4782">9638 10186 373 0,'0'0'4'16,"0"0"4"-16,0 0 1 15,0 0 2-15,0 0 0 16,0 0 2-16,10-5-1 16,3 0 1-16,1 0-3 15,7-5-5-15,4 0-4 0,7 3-8 16,-6-2-20-16,-7 4-54 15,15-1-1-15</inkml:trace>
  <inkml:trace contextRef="#ctx0" brushRef="#br0" timeOffset="22866.6038">9611 10328 390 0,'0'0'4'15,"0"0"3"-15,0 0 2 0,0 0 2 16,0 0 1-16,5 0 1 15,10 0 0-15,7-5 1 16,8-4-6-16,8 0-5 16,3-3-11-16,16-8-46 0,1 8-28 15,-3-3-4-15</inkml:trace>
  <inkml:trace contextRef="#ctx0" brushRef="#br0" timeOffset="23507.9031">10225 10352 341 0,'0'0'5'15,"0"0"3"-15,0 0 1 16,0 0 3-16,0 0 0 0,0 0 0 16,0 0 0-16,0 8 2 15,0-8-4-15,0 14-2 0,0-14 0 16,15 8-2-16,-1-8 1 16,9-10 0-16,5-5 0 15,1-10-1-15,6-7 0 16,2-7-1-16,4-12 0 0,-4-5-1 15,-3-9 0-15,-4-6-1 16,-7-8-3-16,-9-3 0 16,-8-3 0-16,-6 7 0 15,-6 6 0-15,-8 7 0 16,-9 15 0-16,-2 12 0 0,-2 19 0 16,-1 17 0-16,-4 11 0 15,4 22 0-15,4 13 0 16,7 16 0-16,7 9 0 15,3 10 0-15,7 6 0 16,17-4 0-16,7-2 0 16,11-7 0-16,5-10 0 0,5-10-2 15,-1-15-15-15,6-9-21 16,12-8-50-16,-15-13 1 0</inkml:trace>
  <inkml:trace contextRef="#ctx0" brushRef="#br0" timeOffset="23811.0929">10847 10043 389 0,'0'0'3'0,"0"0"3"16,-16 7 2-16,7 3 0 15,-7 4 2-15,4 4 1 16,1 2 0-16,-1 3 0 0,8 1-2 16,4 0-3-1,2-3-1-15,18-4-1 0,3-4 0 16,7-7-1-16,4-3 0 15,3-3 0-15,3-9 0 16,-5-4 0-16,0-4-1 0,-7-1 0 16,-9-7 0-16,-6 6 0 15,-12-6 1-15,-1 2-3 16,-7 1 0-16,-5 5 0 16,-8 0-2-16,-2 10-2 0,-5 2-3 15,4 5-4-15,-2 2-6 16,5 8-15-16,3 14-46 15,7-12-7-15</inkml:trace>
  <inkml:trace contextRef="#ctx0" brushRef="#br0" timeOffset="24294.801">11425 9985 413 0,'0'0'4'0,"0"0"1"0,-4-7 3 15,-7 4 0-15,-1 3 1 16,-6-2 0-16,-3 2 0 16,-4 0 0-16,2 0-3 0,-4 2-2 15,4 5-2-15,6 1-1 16,2 2-1-16,5 1 0 16,3-2-1-16,7 4 1 0,2-3-1 15,8 2 1-15,5 0-1 16,2 0 1-16,6 3 0 15,4 1 0-15,-2-2 0 16,-1 9 1-16,6 1-1 0,-5 6 0 16,5 8 2-16,-5 1 0 15,-2 6-1-15,-3 4 0 16,-8 0 1-16,-5 4-1 16,-4-5 0-16,-8 0 1 15,-12-6-2-15,-8-5 1 0,-5-4 1 16,-10-12 0-1,0-7 0-15,-10-13 2 0,3-2-1 16,8-22-3-16,-1-9 0 0,12-16 0 16,11-8 0-16,12-13 0 15,10-3 0-15,20-2 0 16,8 1 0-16,11 7 0 16,6 1 0-16,7 15-10 0,-4 6-35 15,3 10-41-15,-4 4-2 16</inkml:trace>
  <inkml:trace contextRef="#ctx0" brushRef="#br0" timeOffset="24656.6461">11858 10151 464 0,'0'0'3'0,"0"0"2"15,0 0 1-15,0 0 0 16,0 6 1-16,0 8-1 15,0 1 2-15,0 5-2 0,0 8-6 16,0 1 0-16,0 2 0 16,0 3 0-16,0-2 0 15,0-6 0-15,0-1 0 16,0-4-15-16,7-6-29 16,-1-8-43-16,-6-7 0 0</inkml:trace>
  <inkml:trace contextRef="#ctx0" brushRef="#br0" timeOffset="24972.8009">12111 10142 422 0,'0'0'4'0,"0"0"3"0,0 0 2 16,0 5 2-16,-2 5 1 16,-3 7 0-16,-2-1 0 15,0 10 1-15,-2 1-4 0,2 3-9 16,5-3 0-16,-1 1 0 15,3-6 0-15,3-3 0 16,6-9 0-16,7-4 0 0,4-6 0 16,-1-3 0-1,2-7 0-15,-1-10 0 0,-3 0 0 16,-4-7 0-16,-6 3 0 16,-7-6 0-16,-3 5 0 15,-12 0 0-15,-3 7 0 16,-6 4 0-16,-2 6 0 0,-3 6 0 15,-1 2 0-15,3 5-6 16,8 9-24-16,10-3-56 16,9-11-3-16</inkml:trace>
  <inkml:trace contextRef="#ctx0" brushRef="#br0" timeOffset="25325.4829">12862 9240 393 0,'0'0'6'0,"0"0"2"0,0 0 3 16,-7-8 1-16,7 8 1 15,-18 5 2-15,4 13 1 16,-6 8 1-16,-5 17-4 0,-2 12-6 16,-3 16-7-16,-2 9 0 15,7 7 0-15,1 2 0 0,10-3 0 16,7-6 0-16,7-6 0 16,9-12 0-16,9-10 0 15,2-11 0-15,13-10 0 0,-2-12 0 16,12-4 0-16,-3-15-14 15,9-7-74-15,0-10-2 16</inkml:trace>
  <inkml:trace contextRef="#ctx0" brushRef="#br0" timeOffset="25791.4088">12986 9653 483 0,'0'0'4'16,"0"0"1"-16,0 0 1 0,0 0 1 16,-7-4-1-16,7 4-6 15,0 0 0-15,5-5 0 16,8 5 0-16,4 0 0 16,6 0 0-16,2 5 0 0,0 4 0 15,-4 6 0-15,2 8 0 16,-8-1 0-16,-12 5 0 0,-3 5 0 15,-11-2 0-15,-6-2 0 16,-1-2 0-16,-2-6 0 16,-1-5 0-16,3-7 0 15,3-6 0-15,5-4 0 0,7-10 0 16,3-11 0-16,9-7 0 16,7-2 0-16,2-7 0 15,6 2 0-15,1 2 0 16,3 3 0-16,-6 7 0 15,1 8 0-15,-9 6 0 0,2 11 0 16,-9 8 0-16,-3 7 0 16,2 4 0-16,-4 9 0 15,6 2 0-15,2-1 0 16,-3-4 0-16,3 2 0 0,5-9 0 16,0-3 0-16,10-5 0 15,-8 6-65-15,8-20-24 16</inkml:trace>
  <inkml:trace contextRef="#ctx0" brushRef="#br0" timeOffset="26040.9185">13638 9206 468 0,'0'0'4'0,"0"0"1"0,-8-8 1 16,8 8 1-16,0 0 3 15,0 8 1-15,6 4-11 16,8 10 0-16,7 10 0 15,4 8 0-15,-1 12 0 16,3 7 0-16,0 11 0 0,-4 1 0 16,-8 4 0-16,-7 0 0 15,-11-4 0-15,-10-5 0 16,-12 2 0-16,-12-9 0 16,-2-2 0-16,-11-10 0 0,10 3 0 15,-7-6-57-15,7-14-35 16</inkml:trace>
  <inkml:trace contextRef="#ctx0" brushRef="#br0" timeOffset="34012.248">1273 13133 166 0,'0'0'3'0,"0"0"-1"16,0 0 4-16,-5 9 3 16,5-9 3-16,5 15 5 0,0-6 3 15,15 4 2-15,10-3 1 16,7-1 0-16,13-2-2 15,7 1-3-15,15-3-2 16,12 2-1-16,11-4-3 16,10-1-4-16,6 4-1 0,13-6-1 15,6 1-1-15,6 2 0 16,11-3-1-16,2 0 0 16,7 0 0-16,4-3-1 15,7 2 0-15,1-5 1 0,9 1-3 16,-3 1 1-16,1-1 0 15,4-1-1-15,-8 4 1 16,-2-2 0-16,-8 1 0 0,-7 0 1 16,-9 3-1-16,-9 0 1 15,-11 0 0-15,-14 0 0 16,-8 0 0-16,-11 0-1 16,-16 3 0-16,-14-3 0 0,-11 3-1 15,-12-2 0-15,-14 2 0 16,-7-3 1-16,-6 2-1 15,-12-2 1-15,0 0 0 16,0 0 0-16,0 0-1 16,0 0-2-16,-12 3-2 15,-1 2-6-15,-11-5-10 0,4 0-34 16,-10 0-32-16,-8 3-1 16</inkml:trace>
  <inkml:trace contextRef="#ctx0" brushRef="#br0" timeOffset="34960.2029">1173 14373 240 0,'0'0'3'0,"0"0"0"15,0 0 1-15,0 0 1 16,5 0 3-16,-5 0 2 0,13 4 5 16,1 2 3-16,6-1-2 15,10-2 1-15,10 1 2 16,15-2 0-16,7 1-2 16,16-3-2-16,6 0-4 15,7-3-2-15,10 1 0 0,3-2-2 16,8-2-1-16,-1 4 1 15,17-6-2-15,1 3 0 16,1-3 0-16,13 1-1 16,4 2 0-16,5-2-1 15,4-1 0-15,3 1-1 0,2 2 0 16,4 0 0-16,1 0 0 16,-1 3-1-16,1 2 0 15,-4-4 1-15,-3 1-2 0,0 0 1 16,-5 1 0-16,-5-4 0 15,-5 2-1-15,-7-1 1 16,-11 2-1-16,-9-2 0 16,-7 2 1-16,-13 0-1 0,-18 2 1 15,-14 1-1-15,-18-2 0 16,-9 2 0-16,-14 0 1 16,-4 0-1-16,-20 0 0 15,10 0 0-15,-10 0 0 0,0 0-1 16,0 0-2-16,-5 6-3 15,-5 2-6-15,-10 0-14 16,-7 4-58-16,-6 0-2 16</inkml:trace>
  <inkml:trace contextRef="#ctx0" brushRef="#br0" timeOffset="35739.6393">1238 15497 165 0,'0'0'2'0,"0"0"3"0,11 3 3 16,-11-3 6-16,24 0 2 15,1 0 4-15,5 0 3 16,7 0 1-16,4 0-1 15,18 0 0-15,3-3-4 0,12-2-2 16,8 3-2-16,10-5-1 16,7-1-2-16,11 1-1 15,10-3-1-15,5 0-1 16,8 0-1-16,4-2-1 0,1-3-1 16,9 2 0-16,3 1-2 15,1-1 1-15,7-1-1 16,8 1-1-16,-3 4 0 15,4 1 1-15,4 4-2 0,-4-5 1 16,-5 7-1-16,-1-4 0 16,-6 6 0-16,-9-1 0 15,-11 1 0-15,-11 0-1 0,-13 0 1 16,-11 0 0-16,-13 0-1 16,-14 0 0-16,-13 0 0 15,-9 0 0-15,-16 1 0 16,-5-1 1-16,-13 0-1 0,-4 4 0 15,-13-4 1-15,0 0-2 16,0 0 0 0,0 0-8-16,0 0-12 0,0 0-54 15,-16-4-12-15</inkml:trace>
  <inkml:trace contextRef="#ctx0" brushRef="#br0" timeOffset="42603.4287">5303 5819 219 0,'0'0'5'16,"0"0"3"-16,0 0 2 15,0 0 2-15,0 0 1 16,0 0 1-16,0 0 1 16,0 0 0-16,0 0-1 15,4 0-3-15,-4 0-1 16,13 5 0-16,-2-1-1 0,3 1 1 15,2 1-1-15,3-2-1 16,2 4-2-16,5-5 1 16,1 2-1-16,8-3-1 0,0 0 0 15,7 1 0-15,3-3 0 16,6 0-1-16,10 0 0 16,1-7-2-16,6 2 0 0,6-4 0 15,3 3-1-15,5-5 0 16,0 4 0-16,2-1 0 15,3 1-1-15,-1 0 1 16,5 0-1-16,1 1 1 16,2-1-1-16,-2 2 0 15,5 1 0-15,-2-7 1 0,7 6-1 16,-3 1 0-16,3-5 1 16,5 3-1-16,0-2 0 15,2 1 1-15,3-1-1 0,3 3 0 16,2 0 1-16,-2 0-1 15,3 3 0-15,1 2 1 16,-2-3-1-16,2 1 0 0,1 2 0 16,-1 0 1-16,-2 0-1 15,-2 0 0-15,1 2 0 16,-4 3 0-16,0 0 1 16,-3 5-1-16,-5 2 1 15,1 3-1-15,-4 0 1 0,2 8 0 16,-4-4 0-16,-2 4 0 15,1 3-1-15,-4 5 1 16,-2-2 0-16,-2 1-1 16,-7 5 0-16,2-1 0 15,-8 1-1-15,-2 3 0 16,-3-2 1-16,0 2-1 0,-5 2 1 16,0 1 0-16,-5-1 1 15,0 5-1-15,0-4 1 0,-4 7 0 16,1-4-1-16,-4 4 1 15,0-1-1-15,-5-2 0 16,-3-1 0-16,-2 1 1 0,-3 1-1 16,-3-1 0-16,-4 0 0 15,1-1 1-15,-2 1-1 16,-1 0 1-16,1-3-1 16,-2-1 1-16,3 1-1 15,0 1 1-15,-1-1 0 0,7 0 0 16,-6 3 1-16,4 0-1 15,5-1 1-15,-4 0-1 16,-2 6 1-16,2-4-2 16,0 3 1-16,-3-1-1 15,0 3 1-15,1 0-1 0,-3 4 1 16,-1-3 0-16,-2 5 1 16,3-3 0-16,-5 1 0 15,2 1 0-15,-2 2 1 0,-2-4 0 16,-2 1 0-16,2 1 0 15,2-1-1-15,-5 2 0 16,5 0 0-16,-6 2-2 0,4-2 0 16,-1 4 0-16,-2-2 0 15,-1-2 0-15,2-1 0 16,-4 1 0-16,0-5 0 16,-2 1 0-16,2-7 0 0,-4-4 0 15,2 0 0-15,-3-7 0 16,-4-5 0-16,-1-3 0 15,1-4 0-15,-5-3 0 16,-1-5 0-16,0-6 0 16,-7-9 0-16,5 13 0 0,-5-13 0 15,0 0 0-15,0 0 0 16,0 0 0-16,0 0 0 16,0 0 0-16,0 0 0 15,0 0 0-15,0 0 0 0,0 0 0 16,-5-2 0-16,5 2 0 15,-10-8 0-15,10 8-7 16,-12-3-18-16,12 3-22 0,0 0-40 16,0 0-1-16</inkml:trace>
  <inkml:trace contextRef="#ctx0" brushRef="#br0" timeOffset="43102.3148">12970 9175 225 0,'0'0'13'0,"0"0"3"16,0 0 3-16,0 0 1 15,0 0 2-15,0 0 2 16,0 0 0-16,7-4 5 0,-7 4-12 15,9 0-2-15,2 4-1 16,1 2-3-16,0-4 1 16,8 4-2-16,-2-2 0 0,1 1-2 15,4 5-1-15,-3-3-1 16,-3 3-1-16,6-3-1 16,-8 5-4-16,4-1 0 0,-6-2 0 15,1-1 0-15,-1-2 0 16,-3 1 0-16,-3-5 0 15,-7-2 0-15,10 0 0 16,-10 0 0-16,9-20 0 16,-5 2 0-16,-1-6 0 0,1-3 0 15,1-6 0-15,3-1 0 16,0 2 0-16,1 2 0 16,-1 2 0-16,0 6 0 15,-1 5 0-15,-2 5 0 16,2 4 0-16,-7 8 0 0,7-9 0 15,-7 9 0-15,0 0 0 16,0 0 0-16,13 0-9 16,-13 0-78-16,12 0-3 0</inkml:trace>
  <inkml:trace contextRef="#ctx0" brushRef="#br0" timeOffset="61303.3944">6290 12540 177 0,'0'0'7'16,"0"0"1"-16,2-3 4 15,-2 3 3-15,0 0-2 0,0 0 2 16,10-2 1-16,-10 2-1 16,0 0-5-16,0 0-3 15,0 0-2-15,0 0-2 16,0 0-1-16,5 2 0 0,-5-2 0 16,7 13 0-16,-7-13 2 15,15 12 3-15,-3-10 0 16,11 3 2-16,-3-5 1 15,17-5 0-15,0-12 3 0,18-5 0 16,10-11-2-16,10-9-1 16,8-2-2-16,10-8 0 15,2-3-1-15,-3 6-1 16,-6 2-1-16,-6 4 1 16,-11 12-2-16,-14 3 0 15,-12 12 0-15,-13-1 0 0,-8 8 1 16,-7 1-1-16,-5 4 1 15,-10 4 0-15,0 0-1 16,0 0 1-16,0 0-1 0,0 0-1 16,0 0 0-16,0 0 0 15,0 0-1-15,0 0-1 16,0 0 0-16,0 0-1 0,0 0 1 16,-5 0-1-16,5 0 0 15,0 0 0-15,-11 0 0 16,11 0 0-16,0 0 0 15,0 0 0-15,0 0-2 0,-7-3-1 16,7 3-2-16,0 0-2 16,0 0-2-16,0 0-4 15,0 0-4-15,0 0-4 0,-5 7-6 16,5-7-6-16,0 0-4 16,0 10-4-16,0-10-2 15,0 0-2-15,0 0-4 16,11 10-10-16,-11-10-4 15</inkml:trace>
  <inkml:trace contextRef="#ctx0" brushRef="#br0" timeOffset="65701.3767">5783 7040 16 0,'0'0'6'0,"0"0"8"0,0 0 5 15,17 0 6-15,-5-2 3 16,9-1 1-16,3-4 3 16,8-1 0-16,6 1-5 0,6-3-6 15,4 3-6-15,7-4-2 16,-1 1-2-16,8 0-1 15,6 3-1-15,1-1-1 16,3 1 1-16,5 0-1 16,6-1-1-16,3-1 0 0,5 1-1 15,10-1-1-15,-1-1 1 16,16 0-1-16,0-1 0 16,9 1-1-16,7 1 0 0,-1 2 0 15,6-1-2-15,-3 0 1 16,6 6-1-16,-9-3-1 15,9 3 1-15,-9 2-1 16,2 0 1-16,0 0-1 0,6 0-1 16,-2 5 1-16,3-3 0 15,3 5 0-15,2 1-1 16,-1 4 1-16,-2-2-1 16,2 4 1-16,-5 4-1 0,-7 2 1 15,0 2-1-15,-8 1 0 16,-7 1 0-16,-6 2 0 15,-1-2-1-15,-8 3 1 16,-5 0 0-16,0 1-1 16,-7-1 1-16,-6 0 0 15,-2 5 0-15,-5-4 1 0,-6 4-1 16,-1-2 1-16,-3 0-1 16,-7-1 0-16,0 5 1 0,-6-3-1 15,-1-2-1-15,-4 0 1 16,-6-1-1-16,-1 5 1 15,-4-6-1-15,-6 2 1 16,1-1-1-16,-4-1 0 0,-1-3 1 16,-4-1 0-16,-1 3-1 15,-1-2 1-15,-3-4 0 16,2-1 0-16,-5 1 0 16,2 1 1-16,0 3 0 15,-3-2 1-15,2 0-1 0,-5 0 0 16,6 4 1-16,-6-5 0 15,6 1-1-15,-6-5 1 16,4 4-1-16,-4-4-1 16,3 1 1-16,-3-3 0 15,1-1 0-15,-3-1-1 0,-1 1 1 16,1 2 0-16,0-4 0 16,-2 4 0-16,-4-7 0 15,4 3 1-15,-4 0-1 0,2-2-1 16,-3 2-5-16,2-1-23 15,4 1-45-15,-3-4-2 16</inkml:trace>
  <inkml:trace contextRef="#ctx0" brushRef="#br0" timeOffset="67413.9155">4982 4741 116 0,'0'0'4'0,"8"-9"0"16,-1 1 5-16,11 5 4 15,9-6 2-15,5 2 3 16,8-4 0-16,6 6 4 16,9 0-6-16,3 0 1 15,4 2-4-15,4-2-3 0,0 2-2 16,11-3-1-16,3 1 0 16,3-3-2-16,7 4 1 15,2-4 0-15,1 3-1 0,6-2 1 16,4 2-2-1,1 1 0-15,-3-2-1 16,5 4-1-16,-1-1-1 0,1 3 0 16,7-3 0-16,-4 3 0 15,1 0 1-15,2 0-1 0,-5 6 1 16,4-1-1-16,6-1 1 16,-4 7 0-16,-2-2 0 15,3 1-1-15,-2 0 0 0,5 1 1 16,3 0-1-16,-7-1 0 15,2 1 0-15,2 1 0 16,0 2 2-16,-6-1-2 16,4 4 1-16,-8-2 0 0,-5 2-1 15,5 1 0-15,-8 1 0 16,0-1-1-16,-7 2 1 16,-1-1 0-16,2 7 1 15,-6-2 0-15,-2 1 0 16,0 4 3-16,0 2-2 0,-4-2 1 15,-1 3 0-15,2 0-1 16,-3 0 0-16,3 3 0 16,-5-3-1-16,3 4 0 15,-3-2-1-15,0 4 1 0,-2-2 1 16,-4 1-1-16,-1 3 0 16,-2 0 0-16,-1-1 0 15,-5 3 0-15,-8 0 1 16,3 3-1-16,-2-1 1 0,-6 1 1 15,5 0-2-15,-8 2 1 16,2 0 1-16,-4-3-2 16,2 4 0-16,-2-4-1 0,-1 4 0 15,1-7 0-15,0 4-1 16,-1-3 0-16,-1 5-1 16,2-2 2-16,-6-4-1 15,4 4 0-15,-4-2-1 0,-3 0 1 16,-3 1 0-1,5-1 0-15,-8 0 0 0,4-4 0 16,-3 6-1-16,-5-5 1 16,3 2 0-16,-6 0 0 15,2-2-1-15,-1 1 1 0,0 2 0 16,-4-1 1-16,1 0-1 16,0 2 0-16,0-2 0 15,2 1 1-15,-2 1-1 16,3 2 1-16,-4-5-1 0,1 4 1 15,3-3-1-15,-4 2 0 16,2 1 0-16,1-1 0 16,0 3-1-16,-2-2 1 0,0 0 0 15,0-3 0-15,2 2-1 16,-4-2 1-16,1-2 1 16,-1 0 0-16,-3 0 0 15,2-6 0-15,-5 1 0 16,4-3 1-16,-4-3-1 15,-2 3 1-15,0-6 0 0,0 1-1 16,-2-5 0-16,-1 3 0 16,0-4 0-16,-2-1 0 15,2-4-1-15,-1-1-1 0,-3-3-2 16,0 0-5-16,1-1-6 16,-4-11-6-16,2 10-14 15,-8-10-46-15,6 0-2 16</inkml:trace>
  <inkml:trace contextRef="#ctx0" brushRef="#br0" timeOffset="67751.3417">12795 8021 256 0,'0'0'1'0,"0"0"2"0,0 0 3 15,0 0 0-15,5 12 3 16,2-1 0-16,4 1 2 0,1 3 0 16,1 2 1-16,1-1-3 15,4 5-1-15,-1-1-2 16,-4-3 0-16,2 0-1 0,-3-1-1 16,1-4 0-16,-4-5 1 15,-9-7 2-15,11 12 5 16,-11-12 0-16,0 0 0 0,0 0 0 15,0-18 0-15,-4-1-2 16,0-5-1-16,4-11-5 16,0-2-8-16,10-5-8 0,2-1-32 15,10-4-36-15,6 3-3 16</inkml:trace>
  <inkml:trace contextRef="#ctx0" brushRef="#br0" timeOffset="69082.4657">5900 8296 104 0,'0'0'4'0,"9"-5"4"16,4 3 3-16,6-6 4 16,4 1 2-16,9-3 5 0,5 0 2 15,11-4 1-15,1 0-2 16,13-4-5-16,6 5-2 16,1-7-2-16,7 5-4 15,10-5-3-15,-4 2 0 16,8 0-4-16,6-1 1 0,-1 5-1 15,1-6 0-15,7 2 0 16,1 3 0 0,1-3 0-16,6 4 0 0,-1 0 1 15,2-1-1-15,-1 3 0 16,4-4-1-16,2 4 1 0,2-3-2 16,-2 5 2-16,5-3-1 15,0 4-1-15,0-1 1 16,4 0-1-16,1 3 0 0,2 0 0 15,-6 4 0-15,8-2 0 16,-4 1 0-16,-3 4-1 16,2 0 1-16,-1 0-1 0,-8 4 0 15,0 1 2-15,1 5-2 16,-5 3 0-16,-6-1 1 16,2 2 0-16,-5 6 0 15,1-5-1-15,4 8 1 16,-4-6 0-16,-6 5 0 15,3-2-1-15,-5-1 1 16,0 1 0-16,0 3-1 0,-7-1 1 16,-1 2 0-16,-7-1 0 15,-3 4 0-15,-1-2-1 16,-4 0 1-16,1 0 0 0,-9 3 0 16,4-5 0-16,-3 2 0 15,-2-1 0-15,-3 0 0 16,-5 1 0-16,3-3 0 0,-10-1 0 15,-3-1-1-15,-4 6 0 16,-9-4 0-16,3-3 0 16,-9 4-1-16,-1-3 1 0,-4 0 0 15,-2-5-1-15,2 2 2 16,-5-8-1-16,-4 1 1 16,2-3-1-16,-2 1 1 15,-3-3-1-15,-5 0 0 16,-6-5-2-16,10 5-3 15,-10-5-10-15,0 0-28 0,0 0-29 16,0 0-5-16</inkml:trace>
  <inkml:trace contextRef="#ctx0" brushRef="#br0" timeOffset="69381.4167">12410 8640 334 0,'0'0'-1'16,"0"0"1"-16,0 0-1 15,0 0 2-15,9 10-1 16,-9-10 1-16,20 18-1 0,-6-5 1 16,0-1 1-16,4 0 0 15,-1 0-1-15,-2-2 2 16,-3-2 4-16,-1-4 2 15,-11-4 2-15,14-4-1 16,-14-7 2-16,3-8-2 0,-3-11 0 16,-3-2-1-16,-2-8-9 15,-2-12-11-15,1-14-48 16,6 3-14-16</inkml:trace>
  <inkml:trace contextRef="#ctx0" brushRef="#br0" timeOffset="72979.0771">4577 9198 93 0,'0'0'4'0,"0"0"3"16,15 0 2-16,-5 0 2 16,5 0 2-16,4 0 2 15,6-3 0-15,3-2 0 16,6 1-1-16,1-1-3 16,6-5 1-16,-1-4-1 15,8 5 0-15,2-3-1 0,10-3 1 16,3-2 0-16,5 2 0 15,7-7 0-15,2 4-3 16,4 1-1-16,7-5-2 16,9 2-1-16,-1-6 1 0,-1 5-3 15,5-4 0-15,2 0 0 16,8 1-1-16,3-2 0 16,0 2 0-16,-1-3 0 0,7 2-1 15,-2-3 1-15,3 4-1 16,6-3 1-16,-4 2-1 15,0 0 0-15,2 5 1 0,0-5 1 16,-5 6 0-16,6-4-1 16,-6 3 1-16,-4 0 0 15,4 1-1-15,3-1 1 16,-3-2-1-16,1-1-1 0,-2 3 0 16,-2 3-1-16,7-3 1 15,3 3 0-15,-6 2 0 16,-3 0-1-16,2 0 1 15,1 3 0-15,-3 2 0 16,0 3 0-16,-6 0 0 16,-1 4 0-16,-1-2 0 0,3 5 0 15,-6 0 0-15,-1 0 0 16,0 0 1-16,-6 5-1 16,3 0 0-16,-1 0 0 0,-6 2 0 15,0 0 0-15,-6 3 0 16,-1-2 1-16,-4 4-1 15,-5 3 0-15,-1 3 0 0,-7-1 0 16,-4 3 0-16,-2 2 0 16,-8 5-1-16,3 3 0 15,-8-5 0-15,2 4 0 16,-5-1 1-16,-5-1-1 0,9-2 1 16,-14 1-1-16,8-3 1 15,-8-3 0-15,1 0 0 16,-2 2 0-16,-6-3 0 15,0 1 0-15,-9 1 0 0,0-4 0 16,-3 3 0-16,-3-6 0 16,-2 1 0-16,-5 0 0 15,-1-4 1-15,2-2-1 16,-4-1 0-16,-7-8 1 16,15 10 0-16,-15-10-1 0,9 5 1 15,-9-5 0-15,0 0-1 16,10 2 1-16,-10-2-1 15,0 0-2-15,0 0-4 0,0 0-8 16,0 0-29-16,3 10-23 16,-3-10-6-16</inkml:trace>
  <inkml:trace contextRef="#ctx0" brushRef="#br0" timeOffset="73337.1215">11893 8910 322 0,'0'0'0'16,"0"0"0"-16,0 0 0 16,0 0 1-16,0 0 0 0,10 0 2 15,2 3 0-15,6 2 0 16,4 2 3-16,-2 0 1 15,7 4 0-15,-4-2 1 16,7-1 0-16,-6 2 0 0,1 1 0 16,-5-5-1-16,-3 1 0 15,0-4 2-15,-4 2 2 16,-2-5 0-16,-11 0 1 16,9-5-1-16,-6-7 1 0,-3-3-1 15,0-8-1-15,-3-1-4 16,0-9-3-16,1 1-2 15,2-2-2-15,0 7-17 16,12 0-62-16,4-7-4 16</inkml:trace>
  <inkml:trace contextRef="#ctx0" brushRef="#br0" timeOffset="75780.7198">8312 10519 202 0,'0'0'7'15,"0"0"3"-15,0 0 2 0,0 0 1 16,0 0 2-16,0 0 0 15,0 0-2-15,0 0 1 16,-6-4-7-16,-7 4-3 16,-2 7-2-16,-7 4-2 15,-2 2 0-15,-9-1-1 0,-5 8 2 16,-6-4 1-16,-9 7 0 16,-4-1 1-16,-10 3-1 15,-4 3-1-15,-14-3 1 16,-7 5-1-16,-7-3 0 0,-6-3-1 15,-7 5 1-15,-2-3-1 16,-1 1 1-16,1-5-1 16,2 7 0-16,0-3 2 15,5-2 1-15,1 6-1 0,3-3 0 16,9-1 1-16,2 0-1 16,7 3 0-16,4-6 1 15,3 0-2-15,7-1 0 0,6 0-1 16,-3-5 1-16,9 0-1 15,2 1 1-15,5-6 0 16,3 4-1-16,8-7 0 16,6 1 1-16,8-5-1 0,2 0 1 15,13-2-1-15,-1-1-1 16,3-2-2-16,10 0-9 16,0 0-16-16,-7 0-21 15,7 0-20-15</inkml:trace>
  <inkml:trace contextRef="#ctx0" brushRef="#br0" timeOffset="76130.118">5589 11096 179 0,'0'0'1'0,"0"0"0"16,0 9 2-16,-8 4-2 16,-2 4 2-16,-9 3 2 15,1 2 0-15,-2 5 4 0,-10 0 0 16,3 2 2-16,-6-8 0 16,6 2 0-16,1-4-1 15,5-4-1-15,1-3-3 16,6-2-1-16,3-2-3 15,11-8-2-15,-10 17 0 0,10-17 0 16,12 12 1-16,11-4 3 16,14-3 2-16,13 0 1 15,24-1-2-15,16 2-8 16,8-6-47-16,15 10-11 16</inkml:trace>
  <inkml:trace contextRef="#ctx0" brushRef="#br0" timeOffset="76983.7206">8383 11187 165 0,'0'0'1'0,"0"0"2"15,-10 7 0-15,0 3 2 16,-5 3 0-16,-2 4 2 0,-11 3 4 16,3 5 1-16,-9 0 0 15,1 4 0-15,-1-2 1 16,-1 3-3-16,-3-3 1 16,1 3-1-16,2-3-2 0,-7 3-3 15,2 0 1-15,-4 4-2 16,-4 2 1-16,-1-5 0 15,-9 10-1-15,1-7 2 0,0 7-1 16,-3 0 0-16,-2-4 0 16,2 0 0-16,-2 1 0 15,0 1-1-15,5-6-1 0,-10 8 0 16,3-7 0-16,-1 6-1 16,3-5 0-16,0 2-1 15,2 1 1-15,0-4-1 16,6 0 0-16,4-1-1 15,3 2 0-15,4-8 0 0,6 2 0 16,0-4-1-16,7-2 1 16,5-1 0-16,0 0-1 15,4-2 1-15,5-3 0 16,-2 3 0-16,1-5 0 16,-2 0 0-16,4 0 0 0,-1-3 0 15,-4-2-2-15,5 0 2 16,0 0-1-16,5-2-1 15,1-1 0-15,9-7 1 0,-16 10-1 16,16-10 0-16,-9 4-5 16,9-4-13-16,0 0-36 15,-12 8-14-15</inkml:trace>
  <inkml:trace contextRef="#ctx0" brushRef="#br0" timeOffset="77332.9401">6118 12492 281 0,'0'0'2'0,"0"0"-1"0,0 0-1 15,0 0 1-15,0 0 1 16,0 0 3-16,3 11 0 15,-3-1 2-15,0 4-1 0,-3 6 1 16,-4-1 3-16,0 4-1 16,-6 5-1-16,1-4-1 15,-4 1-2-15,2-6-1 16,1 1-1-16,1-4-3 16,5-4 2-16,2-2-2 0,5-10 1 15,9 7 2-15,14-7-2 16,12 0 2-16,14-2-1 15,13 0-2-15,13-3-14 16,7 10-51-16,6-5-8 16</inkml:trace>
  <inkml:trace contextRef="#ctx0" brushRef="#br0" timeOffset="78104.8091">8785 11157 157 0,'0'0'4'16,"0"8"0"-16,5 7 3 0,-5 5 3 16,0 9 5-16,0 6 3 15,0 14 3-15,-7 3 3 16,-6 15-2-16,4 5-2 16,-8 2-1-16,-1 3-4 0,-5 0-1 15,-4 0-3-15,-3 0-2 16,-5-3-2-16,-2-2 1 15,-3-3-1-15,-2-2-1 16,-7 2-1-16,-4-1-1 16,-4-2 0-16,-3 4-2 0,-4-2-1 15,-3-1 0-15,-4 1-1 16,-5-1 1-16,-1-3-1 16,-2 0 0-16,-4-2 0 15,1 0 1-15,1-2-1 0,-4 1-1 16,0-1 1-16,0-3 0 15,4-3-1-15,-4 0 1 16,8-1-1-16,-13-1 1 16,6-2 0-16,5-4 0 15,3-1 1-15,10-5-1 16,6-3 1-16,5-5-1 16,6-5 1-16,19-7-1 15,5-5 1-15,5-3-1 0,8-4 0 16,5-4 1-16,7-4-1 15,0 0-1-15,0 0-2 16,0 0-6-16,0 0-10 16,0 0-25-16,-11-4-32 0,11 4-5 15</inkml:trace>
  <inkml:trace contextRef="#ctx0" brushRef="#br0" timeOffset="78449.0091">6250 13821 417 0,'0'0'0'0,"0"0"0"0,0 0 0 0,0 0 0 16,13 0 1-16,8 0 1 0,12-8-1 15,14-2 1-15,14-2-1 16,13 0-3-16,7-8-17 0,4 2-56 15,12-2-3-15</inkml:trace>
  <inkml:trace contextRef="#ctx0" brushRef="#br0" timeOffset="79231.0222">8979 11222 227 0,'0'0'2'0,"0"0"1"16,11 14 1-16,-6 5 5 15,4 10 4-15,2 10 1 0,6 14 4 16,-4 10 1-16,6 17 0 16,-8 9-2-16,0 11-1 15,-1 1-1-15,-3 6-3 16,-5 4-3-16,-2-2-2 16,-2 2-1-16,-5-10-1 0,-5 1-1 15,-3-5-1-15,-5 0 0 16,-3 0-1-16,-8-4-1 15,-10-2 0-15,-3 4-1 0,-6-3 0 16,-10-3 1-16,-4 0-1 16,-8-2 0-16,-6-2 0 15,-4-5 1-15,-4 4 0 16,-9-9 1-16,1 3 0 0,-4-10 1 16,-3 4-1-16,-3-7 0 15,-6-3 0-15,3-5 1 16,3-3-1-1,5-2 0-15,-4-3 0 0,9-3-1 0,2-5 1 16,7-1 0-16,6-5 0 16,3-4 0-16,5 1-1 15,7-3 0-15,4-5-1 16,8-5 1-16,5 1-1 16,6-4 1-16,9-2-1 0,7-3 0 15,8-4 0-15,2-2-1 16,15-5 1-16,-12 5-2 15,12-5 0-15,0 0-4 16,0 0-4-16,0 0-11 0,0 0-19 16,0 0-39-16,0 0-5 15</inkml:trace>
  <inkml:trace contextRef="#ctx0" brushRef="#br0" timeOffset="79569.128">6568 14330 343 0,'0'0'-1'0,"0"0"0"16,0 0 2-16,0 15 2 16,0-1 2-16,-2 12 1 15,-3 1 1-15,-6 8 3 0,2 1 2 16,-3 7 0-16,-4-6-2 15,-2 1-1-15,2-9-1 16,0-1-2-16,2-9 0 16,0-1-2-16,4-8-1 0,10-10-1 15,-8 12 0-15,8-12 0 16,0 0 0-16,18-2 1 16,10-11-1-16,15-10 1 0,17-1-1 15,14-8 1-15,13-5-2 16,10-1-10-16,7 2-20 15,-2-2-50-15,2 6-3 16</inkml:trace>
  <inkml:trace contextRef="#ctx0" brushRef="#br0" timeOffset="80547.4835">9059 11118 190 0,'0'0'6'0,"0"24"4"0,0 2 4 16,5 13 2-1,2 9 4-15,4 15 2 0,3 16 1 16,2 11 1-16,0 7-4 16,7-1-3-16,2 9-1 15,-3-7-1-15,0 6-3 0,1 3-3 16,0-3-1-16,-4-3-2 15,-4 6-1 1,-3-6 0-16,-1 5-3 0,-9 7 0 16,-2-9-1-16,0 2 0 15,-4-2 0-15,-7 0 0 16,1-2 0-16,-4-4 1 0,-2-6-1 16,-1-3 1-16,-3-2 0 15,-2-8 0-15,-6-2 1 0,-4-8 0 16,-3 1 0-16,-6-2-2 15,-2-8 1-15,-10 3-1 16,-4-4-1-16,-5 0 1 16,-5-2 0-16,-5 0-1 0,-8-2 0 15,-5-1 1-15,-2-1 0 16,-1-2 0-16,-4 2 1 16,2-4-1-16,-5 3 0 15,2-2 0-15,-3 4 0 16,2-2 0-16,-3 3 1 0,0 4-2 15,3-1 1-15,-4-4 0 16,4 3-1-16,1-3 1 16,3 1 0-16,10-6-1 15,3-2 1-15,4-2-1 16,9-2 1-16,5-4-1 0,-1-5 0 16,10 4 1-16,0-4-2 15,8-4 1-15,5-3-1 0,2-2 1 16,3-1 0-16,7-6-1 15,5-1 1-15,1-3 0 16,8-5 0-16,1-2 0 16,10-7 0-16,-15 10 0 15,15-10-1-15,0 0 0 0,-10 7 0 16,10-7-1-16,0 0-3 16,0 0-2-16,0 0-13 15,-7 3-19-15,7-3-44 16,0 0-3-16</inkml:trace>
  <inkml:trace contextRef="#ctx0" brushRef="#br0" timeOffset="80867.6342">6419 15497 351 0,'0'0'1'0,"0"0"1"15,0 0 2-15,0 0 0 16,0 0 2-16,0 0 1 0,0 0 3 15,0 13-1-15,0-1 1 16,-2 3 0-16,-6 7-2 16,0 3 0-16,-1-1 0 15,-1 5-1-15,-5-5 0 16,0 1-2-16,-3 1 0 0,-2-3-1 16,3-3 0-16,2-2-1 15,3-4-1-15,0-4-1 16,6 0 0-16,6-10 1 15,13 8 0-15,12-8-1 0,7-3 1 16,15-2 0-16,8-2 0 16,12 4-3-16,3-4-14 15,-18 7-67-15,25 5-3 16</inkml:trace>
  <inkml:trace contextRef="#ctx0" brushRef="#br0" timeOffset="102090.7211">1281 3810 215 0,'0'0'4'16,"-11"-8"-1"-16,2 6 2 15,-1 0 0-15,-6-1-1 16,0 3 2-16,-9 0 1 0,-5 3-1 16,0 4-1-16,-2 2-1 15,0 4-1-15,-7-1 0 16,5 0 0-16,1 4-1 15,3-3 1-15,6 2-2 0,0-4 0 16,-1 4 1-16,7-2 0 16,-1 3 0-16,3 2 1 15,2 5 1-15,-7-1 0 16,9 0 0-16,-6 6-1 0,9 1-1 16,-2 9 0-16,4-2 0 15,-2 7-1-15,9-4 0 16,0 9-1-16,0-2 1 15,0 4 0-15,6-3 0 0,4-3 0 16,-7 6 0 0,10-5 1-16,-9 7 0 0,6 0 0 15,-5 2-1-15,3 1 1 16,-5 2-1-16,-1 3 0 16,0-7 0-16,1 7-1 0,-3-3 0 15,0-5 0 1,0 2 1-16,0-1-2 0,0 6 2 15,0-5 0-15,-5 5 0 16,0 2 1-16,0-4 0 0,-5 4 1 16,0-3 0-16,1 0 1 15,0 0-1-15,-1-1-1 16,4 0 1-16,-3 2 0 0,2-2-1 16,2 3 1-16,-2-3 0 15,0 5 0-15,-1-4-1 16,3 3 0-16,-5-2 0 15,3-5 0-15,-1 9 0 16,1-4 0-16,-5 3-1 0,1 0 1 16,-3 2-1-16,1 1 0 15,3-1-1-15,-2 1 1 16,-1-7-1-16,1 2 0 0,0 0 1 16,-1-3-1-1,1-3 1-15,1 0 0 0,-1 1-1 16,3-3 0-16,0 2 1 15,2 1-1-15,0 3 0 16,1-7-1-16,5 9 1 0,-5-4-1 16,3 9 1-16,1 3 0 15,2-2 0-15,-2 4 1 16,2-2 1-16,0 7-1 0,0-3 1 16,0 2 0-16,0 3-1 15,0 0 1-15,0 0 0 16,0 1-1-16,-6 2 0 15,6-1 0-15,-6 3 0 0,1-3 0 16,-1 3-1-16,1-1 1 16,-3-4-1-16,4 3 0 15,-2 0 1-15,3 1-1 16,0-4 0-16,0 2 0 16,-2-1 1-16,3 2-1 15,-2 2 1-15,3 0-1 0,-2 3 0 16,1-5 0-16,0 7 0 15,-1 0 0-15,3 0 0 16,0 0-1-16,0 2 1 0,0-6 0 16,0 7 0-16,3-1-1 15,-3 0 1-15,2 3-1 16,-2 1 2-16,0-3-1 0,0 5 1 16,0-4 1-16,0 4-1 15,-2 1 0-15,2 1 0 16,-3-1 0-16,3-2-1 0,0-2 1 15,0 5 0-15,0 2 0 16,0-5 1-16,3 3-1 16,-3 0 0-16,4 1 1 15,-1 2-1-15,2-2 1 16,-3 1-1-16,3 5-1 16,1-3 1-16,-4 2-1 15,-2-2 0-15,5 3 0 0,-5 0 0 16,0 3-1-16,0-1 1 15,-5-2 0-15,3 0 0 16,-4 0 1-16,6 0-1 16,-5 0 1-16,3-4-1 0,-3-1 1 15,5-5 0-15,0-5 0 16,0 3-1-16,7 0 1 0,-5-6-1 16,4 1 1-16,4 2-1 15,-5 0 1-15,-1 5-1 16,1 3 2-16,-2-5-2 15,-3 2 0-15,2 0-2 0,4-8 2 16,-6 1-1-16,1-5 0 16,3 0 1-16,0-5-1 15,-2-4 0-15,4 0 1 16,-2-1 0-16,2-3-1 16,-2 0 1-16,-1-2-1 0,0-2 1 15,1-1-3 1,-1 1 2-16,0-6 0 0,-1 0 1 15,-2 0 0-15,5-3 0 16,-2 0 0-16,1-3 0 0,-1-10 2 16,0 2-1-16,1-5 0 15,4-3-1-15,-6-5 0 16,4-2 0-16,-1-6 1 0,4 5 0 16,3-9 0-16,9 1 0 15,4-1 2-15,19-6 3 16,18-1 2-16,28-9 1 15,34-8 0-15,43-13-4 16,29 9-74-16,60-43-9 0</inkml:trace>
  <inkml:trace contextRef="#ctx0" brushRef="#br0" timeOffset="148599.1627">3039 16459 76 0,'0'0'4'0,"0"0"3"16,0 0 3-16,0 0 6 0,0 0-1 15,-4 10 4-15,4-10 3 16,6 14 2-16,4-3 2 16,1-2-4-16,7 1 1 15,5 0-2-15,9 0 0 0,10-3-1 16,13 1-2-16,12-7-3 15,10 2-1-15,15-3-2 16,14 0-4-16,9-3-1 16,7 2-2-16,5-2-1 15,-3 0-1-15,3 3 0 0,-6 0-1 16,-4 3 0-16,-9 0 0 16,-5 1 1-16,-2 1-1 15,-13 0 2-15,-3 1-2 16,-3-4 2-16,-12 3-1 0,-4-2 1 15,-8 2-1-15,-8-2-1 16,-8-2 0-16,-11 2 1 16,-7 0 0-16,-6-1 0 0,-10-2 2 15,-8 0-1-15,10 3 2 16,-10-3-2-16,0 0 1 16,0 0-1-1,-6-3-1-15,6 3 0 0,-12-8-3 0,12 8-2 16,-16-7-6-1,16 7-12-15,-12 3-38 0,12-3-28 32,0 0-3-32</inkml:trace>
  <inkml:trace contextRef="#ctx0" brushRef="#br0" timeOffset="149714.4044">10525 15210 374 0,'0'0'5'0,"0"0"4"16,0 0-1-16,0 0 1 0,0 0 3 15,3 8 0-15,-3 4 0 16,-7 3 1-16,-5 12-3 16,-6 0-3-16,-5 8 0 15,-4 2-1-15,-8 0-2 0,-4 0 0 16,-1-2-1-16,-5-5 0 16,-2-3-1-16,2-7-1 15,3-3 0-15,4-4 1 16,8-6-1-16,9-2 1 15,0-3-1-15,13-2 0 16,8 0 1-16,0 0-2 0,20-7 0 16,5 1 0-16,10 2 0 15,10-3 0-15,5 2 0 16,10 2 0-16,2 1 0 0,0 2 0 16,3 0 0-16,-8 2 0 15,0 6 0-15,-5-1 0 16,-2-3 0-16,-8 7 0 15,-8-3 0-15,0-1 0 0,-8-1 0 16,-6 0 0-16,-3-1 0 16,-4-2 0-16,-13-3 0 15,10 0 0-15,-10 0 0 16,0-6 0-16,-10-2 0 16,-3-8 0-16,-4-1 0 15,-3-8 0-15,-4-7 0 0,-6-3 0 16,-2-5 0-16,2 3 0 15,-6-5 0-15,3 3 0 16,8 1 0-16,-3 6 0 0,8 2 0 16,-3 8 0-16,9 2 0 15,1 3 0-15,6 4 0 16,0 6 0-16,7 7 0 0,-8-10 0 16,8 10 0-16,0 0 0 15,0 0 0-15,10 5 0 16,-3 3 0-16,3-1 0 15,5 5 0-15,-5 0-46 0,4 4-43 16,4-4-2-16</inkml:trace>
  <inkml:trace contextRef="#ctx0" brushRef="#br0" timeOffset="150864.111">11015 15257 366 0,'0'0'7'0,"0"0"3"15,0 0 1-15,-12-10 1 16,12 10 0-16,0 0 0 0,-12 0 1 16,12 0-1-16,-15 15-5 15,10-1-4-15,2 9 0 16,3 3-2-16,0 0 2 16,8 2-1-16,7-7 1 15,4 2-1-15,6-8 2 0,5-8 0 16,-1-2-1-16,7-5 1 15,-4-9-1-15,-5-2 1 16,-2-8 0-16,0 1 0 16,-8-4-2-16,-4 2-2 15,-6 1 0-15,-2 3 0 0,-2 4 0 16,-3 2 0-16,0 10 0 16,0 0 0-16,0 14 0 15,2 4 0-15,6 10 0 0,2 6 0 16,2 8 0-16,6 8 0 15,1-3 0-15,4 5 0 16,-1-3 0-16,-1-1 0 16,-5-7 0-16,0 0 0 15,-7-7 0-15,-9-2 0 0,-2-4 0 16,-16-6 0-16,-8 0 0 16,-3-5 0-16,-8-2 0 15,-7-2 0-15,-6-5 0 16,1-3 0-16,1-5 0 15,4 0 0-15,3-5 0 16,7-1 0-16,6-1 0 0,6-6 0 16,12 3-15-16,10 10-54 15,0-19-20-15</inkml:trace>
  <inkml:trace contextRef="#ctx0" brushRef="#br0" timeOffset="151083.0593">11823 15379 457 0,'0'0'2'0,"0"0"2"16,0 0 1-16,0 0 1 0,0 0 1 16,12-3 0-16,-12 3 0 15,21-3 0-15,-6 3-2 16,1-4-3-16,10 4-7 15,-2-6-14-15,6-6-60 16,-2 12-8-16</inkml:trace>
  <inkml:trace contextRef="#ctx0" brushRef="#br0" timeOffset="151237.6476">11803 15542 384 0,'0'0'5'0,"0"0"3"15,-5 10 3-15,5-10 2 16,0 15 1-16,0-15 1 15,18 12 1-15,4-7 0 0,13-5-5 16,12 0-4-16,3-7-11 16,17-8-50-16,0 3-30 15,2-4-1-15</inkml:trace>
  <inkml:trace contextRef="#ctx0" brushRef="#br0" timeOffset="151833.9698">12848 15158 393 0,'0'0'6'16,"0"0"3"-16,2-10 1 0,-2 10 1 15,-2-15 0-15,-9 14 1 16,2 1 1-16,-9 1 1 16,-6 14-6-16,-2 9-2 15,-1 12-2-15,2 3 1 0,5 10-2 16,6 4 1-16,6-2-2 16,8-1-2-16,10-8 0 0,10-4 0 15,10-6 0-15,2-12 0 16,5-8 0-16,0-7 0 15,0-5 0-15,2-8 0 16,-6-9 0-16,0-7 0 0,-6-10 0 16,-7-5 0-16,-10-8 0 15,-2-7 0-15,-8 0 0 16,-14-1 0-16,-10 3 0 16,-3 5 0-16,-7 11 0 15,-7 8 0-15,-5 12 0 16,6 11 0-16,-3 5 0 0,11 15 0 15,0 3-25-15,9 7-62 16,14 2-2-16</inkml:trace>
  <inkml:trace contextRef="#ctx0" brushRef="#br0" timeOffset="152020.2625">13262 15344 493 0,'0'0'2'0,"0"0"1"16,0 0 0-16,0 0-1 15,0 0 1-15,0 0-1 0,0-10-4 16,0 10-14 0,0 0-66-16,18-5-5 0</inkml:trace>
  <inkml:trace contextRef="#ctx0" brushRef="#br0" timeOffset="152567.0517">13574 15252 448 0,'0'0'4'15,"0"0"2"-15,0 0 2 0,-3-15 1 16,3 6 1-16,0-1 1 16,0-6 0-16,0 4-7 15,5-6-4-15,5 7 0 16,5-2 0-16,4 1 0 0,4 2 0 16,7 8 0-16,-3-4 0 15,3 6 0-15,-2 0 0 16,-4 6 0-16,-4 3 0 15,-5 6 0-15,-8 0 0 16,-2 2 0-16,-5 3 0 0,-2 0 0 16,-8 2 0-16,0 1 0 15,-3-1 0-15,1-2 0 16,0-1 0-16,2 1 0 16,5-3 0-16,5 3 0 0,3-3 0 15,6 1 0-15,6-3 0 16,3 0 0-16,4-2 0 15,-3-1 0-15,4-1 0 0,-3-3 0 16,-3 2 0-16,-4-2 0 16,-6 2 0-16,-7-10 0 15,-2 17 0-15,-12-9 0 16,-7 1 0-16,-6-1 0 16,-6-1 0-16,-6-2 0 0,-2-2 0 15,0-1 0-15,4-2 0 16,5 0-17-16,6 8-54 15,6-16-16-15</inkml:trace>
  <inkml:trace contextRef="#ctx0" brushRef="#br0" timeOffset="152893.9396">14105 15220 456 0,'0'0'3'16,"0"0"2"-16,-5 13 1 15,-2-1 0-15,-3 5 1 16,-2 3 1-16,2 2-1 0,-1 3 2 16,2 0-5-16,6 0-4 15,6-4 0-15,9-1 0 16,10-7 0-16,8-2 0 16,3-7 0-16,4-4 0 15,3-7 0-15,-3-4 0 0,-5-7 0 16,-7-3 0-16,-4-4 0 15,-12-4 0-15,-9 0 0 16,-13 3 0-16,-4 1 0 16,-12 5 0-16,-6 1 0 15,-2 11 0-15,-4 0 0 0,9 8 0 16,0 2-10-16,9-2-70 16,6 8-9-16</inkml:trace>
  <inkml:trace contextRef="#ctx0" brushRef="#br0" timeOffset="153118.9812">14493 15040 472 0,'0'0'1'0,"0"0"2"0,0 4 1 16,0 9 1-16,0 6 1 15,-2 9 1-15,0 1 0 16,-1 10-1-16,-3 4-6 15,6 4 0-15,-2-2 0 0,2-1 0 16,0-4 0-16,0-5 0 16,0-6 0-16,0-4-20 15,-7-5-65-15,9-8-3 0</inkml:trace>
  <inkml:trace contextRef="#ctx0" brushRef="#br0" timeOffset="153451.3697">14826 15233 457 0,'0'0'3'0,"-13"4"1"15,1 6 1-15,-4 8 2 16,-2-1-1-16,-1 9 2 0,3 3 0 16,1 3 1-16,6-3-5 15,9 2-4-15,9-7 0 16,9-2 0-16,9-7 0 15,5-8 0-15,10-4 0 16,3-3 0-16,-3-10 0 0,3-7 0 16,-7-8 0-16,-1-5 0 15,-15-9 0-15,-10-3 0 16,-12-4 0-16,-8 0 0 0,-14 1 0 16,-12 8 0-16,-3 7 0 15,-6 5 0-15,3 12 0 16,-2 9 0-16,4 8 0 15,6 7-10-15,-5 9-77 0,23 2-2 16</inkml:trace>
  <inkml:trace contextRef="#ctx0" brushRef="#br0" timeOffset="153904.0017">15450 15340 432 0,'0'0'6'16,"0"0"2"-16,13-3 2 15,-1 0 2-15,6 1 1 0,4-1 0 16,8-1 2-16,10 4-13 16,4-6-2-16,6 3 0 15,7 3 0-15,1 0 0 16,1 0 0-16,1 0 0 16,-3 0 0-16,-10 0 0 0,-4 0 0 15,-6 0 0-15,-12 0 0 16,-6-2 0-16,-6 2 0 15,-13 0 0-15,7-6 0 16,-7 6 0-16,0 0 0 16,-9-4 0-16,9 4 0 0,-19-2 0 15,10 2 0-15,-4 0 0 16,4 6 0-16,-1 0 0 0,1 6 0 16,9-1-80-16,-4-2-14 15</inkml:trace>
  <inkml:trace contextRef="#ctx0" brushRef="#br0" timeOffset="154302.1053">16815 15104 477 0,'0'0'3'0,"0"0"1"15,0 0 0 1,-9-4 1-16,1 4 1 0,-8 12 1 16,0 2-2-16,-7 8-5 15,-2 5 0-15,2 10 0 0,-1 6 0 16,8 1 0-16,7 1 0 16,9 2 0-16,7-8 0 0,14-4 0 15,8-10 0 1,11-5 0-16,8-10 0 0,3-6 0 15,3-6 0-15,-1-13 0 16,0-8 0-16,-6-11 0 16,-10-4 0-16,-7-11 0 0,-15 0 0 15,-15-6 0-15,-7 4 0 16,-21 4 0-16,-6 7 0 16,-12 13 0-16,-4 4 0 15,-1 18 0-15,-6 18-34 16,2-4-56-16</inkml:trace>
  <inkml:trace contextRef="#ctx0" brushRef="#br0" timeOffset="155350.1862">5919 16308 430 0,'0'0'3'0,"0"0"0"16,0 0 1-16,0 0 1 16,0 0 1-16,0 0 1 15,0 12 1-15,0 2 1 0,8 7-2 16,-1-1-1-16,8 2 1 15,0 0-1-15,10 0 0 16,3-7-2-16,6-8-4 16,8-7 0-16,13-12 0 0,7-10 0 15,10-10 0-15,13-10 0 16,6-5 0-16,12-6 0 16,1 2 0-16,0 0 0 0,-4 4 0 15,-11 8 0-15,-9 4 0 16,-16 8 0-16,-16 8 0 15,-11 3 0-15,-12 9 0 16,-10 2 0-16,-15 5 0 0,12-4 0 16,-12 4 0-16,0 0 0 15,0 0 0-15,0 0 0 16,0 0 0-16,0 0 0 16,0 0 0-16,0 0 0 15,0 0 0-15,0 4 0 16,0-4 0-16,0 0 0 15,0 0 0-15,0 0 0 0,0 0 0 16,0 0 0-16,0-4-57 16,0 4-38-16</inkml:trace>
  <inkml:trace contextRef="#ctx0" brushRef="#br0" timeOffset="156297.3179">3926 11430 430 0,'0'0'5'0,"0"0"1"16,0 0 2-16,0 0 0 16,0 0 1-16,0 0 1 15,0 0 0-15,0 9 1 0,5 2-4 16,2 1-2-16,0 0-3 16,6 3-2-16,1 3 0 15,7-8 0-15,9-4 0 16,3-6 0-16,11-9 0 0,10-13 0 15,14-8 0 1,6-10 0-16,8-6 0 0,8-4 0 16,2-4 0-16,-3 5 0 15,-3 1 0-15,-13 10 0 0,-8 6 0 16,-15 5 0-16,-6 10 0 16,-14 5 0-16,-12 4 0 15,-6 5 0-15,-12 3 0 16,0 0 0-16,0 0 0 0,0 0 0 15,0 0 0-15,0 0 0 16,0 0 0-16,0 0 0 16,0 0 0-16,0 0 0 15,0 0 0-15,0 0 0 0,7 5 0 16,-7-5 0-16,0 10 0 16,0-10 0-16,0 15 0 15,0-3 0-15,-5 1-57 16,3-3-38-16</inkml:trace>
  <inkml:trace contextRef="#ctx0" brushRef="#br0" timeOffset="158164.419">5812 16934 331 0,'0'0'7'16,"0"-10"4"-16,0 10 5 16,0-14 0-16,0 14 2 0,0-15 0 15,0 15-1-15,0 0 2 16,-2 9-7-16,2 9-4 15,2 9-4-15,3 6-1 0,1 1-1 16,8 3 1-16,-2-2-2 16,4-5 1-16,-4-3-1 15,0-7 0-15,-1-6 0 16,-2-1 1-16,-9-13 0 16,10 7 1-16,-10-7-1 0,0-10 1 15,0-10-1 1,-6 0 1-16,0-6-2 0,-4-6 1 15,2-6-4-15,2 4 2 16,2-1-1-16,2 2 0 16,2 9-1-16,0 4 1 0,10 8 0 15,0 7 0-15,9 5 1 16,2 5 0-16,1 7 0 16,1 5 0-16,7 0 1 0,-6 6-1 15,1 0 0-15,-3-4 1 16,-5-2-1-16,-1-2 0 15,-4-3 1-15,-2-4 0 16,-10-8 0-16,10 4 1 0,-10-4 0 16,2-9-2-16,1-1 0 15,-3-10 0-15,1-1 0 16,5-8 0-16,2 2 0 16,2-2 0-16,-1 4 0 15,7 5-2-15,1 2 2 0,1 6-2 16,2 12 2-16,1 0-1 15,2 10 0-15,0 6 1 16,2 3 0-16,-1 4 1 16,1-2-2-16,0 4 0 15,2-5 0-15,-2-2 0 0,3-6-1 16,-1-4 1-16,-3-8-1 16,1 0 1-16,-2-10 1 15,-3-7-1-15,-5-6 1 16,-8-2 1-16,-1-4-1 0,-6 2 0 15,-5-2 1-15,-3 5-1 16,-7 5 1-16,-3 3-1 16,0 7 0-16,2 6-1 0,0 3 1 15,4 8 0-15,3 4-1 16,4 5 1-16,5 0-1 16,0 6 1-16,7-3 0 0,7-1 1 15,4-1-1-15,5-6 1 16,-4-2 0-16,4-5-1 15,-3-5 1-15,-1 0 0 16,-1-10 1-16,-6-2-1 16,-1-3-1-16,-7-5 1 15,-1 1 0-15,-1-4-1 16,-2 3 1-16,0 1-1 0,0 1-1 16,0 4 0-16,0 1 1 15,-2 2-2-15,2 11 1 0,7-6 0 16,-7 6-1-16,16 0 1 15,-2 1 0-15,4 7 0 16,1 0 1-16,4 5-1 16,-1-1 1-16,1 3-1 0,-1 2 0 15,-2 0-1-15,-3-3 0 16,-4 6-1-16,-6-2 1 16,-2-3 0-16,-5 0 0 15,0-3 0-15,0-2 2 0,0-10 0 16,-10 12 0-16,10-12 0 15,-10 0 1 1,8-10-1-16,-1-2 0 0,3-5 0 16,0-3-1-16,3-3 0 15,4-1 0-15,3-1 1 0,3 0-1 16,1 6 1-16,4-4-1 16,-6 8 0-16,4 3 0 15,-4 7 1-15,2 0-1 0,-3 5 1 16,-2 3-1-16,-4 4 1 15,0 8 1-15,-3-3-1 16,2 5 1-16,-4 1 0 16,2 0 0-16,-2-6-1 15,0 0 0-15,0-2 1 0,0-10 0 16,0 0 0-16,0 0 0 16,10 0 1-16,-6-13-1 15,4 1 1-15,0-8-1 16,-1 1 1-16,0-1-2 15,3 0 1-15,-4 5 0 0,-1 0-2 16,-5 15 1-16,2-9 0 16,-2 9 0-16,2 9 0 15,1 8 1-15,-3 1-1 0,7 2-1 16,0 2 1-16,9-2-4 16,1-5-4-16,13-10-43 15,2-1-32-15,6-6-2 16</inkml:trace>
  <inkml:trace contextRef="#ctx0" brushRef="#br0" timeOffset="159181.215">3985 11229 427 0,'0'0'4'0,"0"0"3"15,0 0-1-15,-4-7 0 16,4 7 1-16,0 0 0 16,-4 12 1-16,4 5 1 15,0 4-4-15,4 8-2 16,3 0-1-16,0 5 1 0,3-1 0 16,0-3-1-16,0-3-1 15,0-7 0-15,-2-5 0 16,1 0 1-16,-9-15 0 15,10 7 1-15,-10-7-1 0,0-7-2 16,0-8 0 0,-7-5 0-16,0-5 0 0,-5-7 0 15,2-4 0-15,4-2 0 16,-4 1 0-16,2-3 0 0,2 10 0 16,3 3 0-16,3 5 0 15,2 5 0-15,8 12 0 0,3 2 0 16,1 3 0-16,9 8 0 15,-1 7 0-15,3-1 0 16,-1 6 0-16,-4-3 0 16,3 3 0-16,-3-7 0 15,-5-1 0-15,-5-2 0 16,-10-10 0-16,13 6 0 0,-13-6 0 16,2-11 0-16,-2-4 0 15,0 0 0-15,0-10 0 16,2 3 0-16,1-5 0 15,-1 5 0-15,3-1 0 16,0 3 0-16,1 8 0 0,3 5 0 16,1 7 0-16,3 0 0 15,-1 10 0-15,2 5 0 16,2 2 0-16,4 3 0 0,-3 0 0 16,-2 2 0-16,0-2 0 15,-2-6-21-15,4-11-62 0,-2 6-5 16</inkml:trace>
  <inkml:trace contextRef="#ctx0" brushRef="#br0" timeOffset="159369.7094">4517 10976 428 0,'0'0'4'16,"0"0"2"-16,0 0-1 15,0 0 2-15,0 8 1 16,0 2 0-16,5 2 2 15,1 5 0-15,3 3-4 16,1 1-1-16,5 3-4 16,-3-5-4-16,6 1-9 15,-2-8-14-15,-2-4-57 0,0 0-3 16</inkml:trace>
  <inkml:trace contextRef="#ctx0" brushRef="#br0" timeOffset="159683.7463">4691 10911 411 0,'0'0'5'0,"0"0"2"16,0 0 0-16,0 0 1 16,0 0-2-16,-2 11 1 0,2-2 1 15,0 4 0-15,5 3-5 16,2 3-1-16,3 1 0 16,0 2 1-16,2-5-2 0,-1-4 1 15,-2 1 0 1,-1-6 1-16,-8-8 0 0,15 3-1 15,-15-3 0-15,7-12 1 16,-2-6-2-16,0-2 0 16,-3-10 0-16,6-2-1 15,2-3-1-15,0 0 1 0,0 6-2 16,2 4 1-16,0 4 0 16,4 12 1-16,-2 9-1 0,4 5 0 15,0 13-1-15,1 6-8 16,1 13-55-16,10-9-18 15</inkml:trace>
  <inkml:trace contextRef="#ctx0" brushRef="#br0" timeOffset="161430.0088">14091 5786 351 0,'0'0'8'0,"0"-7"5"15,0 7 4-15,5-12 0 16,-5 12 1-16,2-10 1 16,-2 10 0-16,0 0 1 15,0 8-7-15,-7 11-3 16,-9 6-4-16,-4 5-6 15,-4 7 0-15,-10 3 0 0,-2-3 0 16,-4 2 0-16,-1-7 0 16,-2 3 0-16,3-10 0 15,3 0 0-15,10-9 0 16,2-3 0-16,4-3 0 0,12-2 0 16,9-8 0-16,5 5 0 15,16-5 0-15,17-4 0 0,5 3 0 16,6-7 0-16,13 5 0 15,3-4 0-15,5-1 0 16,-3 6 0-16,-2-2 0 0,-8-2 0 16,-2 6 0-16,-6-2 0 15,-9-1 0-15,-7 3 0 16,-12-2 0-16,-2 2 0 16,-5-2 0-16,-14 2 0 15,5-13 0-15,-7 1 0 0,-9-5 0 16,-3 2 0-16,-4-11 0 15,-5 4 0-15,-3-4 0 16,-4 1 0-16,0-3 0 16,-2 8 0-16,-1-2 0 15,4 5 0-15,1 0 0 16,8 4 0-16,2 5 0 0,2-1 0 16,16 9 0-16,-14 0 0 15,14 0 0-15,3 5-11 0,3 7-75 16,8 6-4-16</inkml:trace>
  <inkml:trace contextRef="#ctx0" brushRef="#br0" timeOffset="161911.715">14523 5876 458 0,'0'0'6'0,"0"0"2"15,-2-15 3-15,2 15 1 16,-5-16 1-16,5 16-10 16,-2-14-3-16,2 4 0 15,0 10 0-15,12-5 0 0,2 5 0 16,9 8 0-16,-3 7 0 16,7 2 0-16,-2 8 0 15,-1 2 0-15,-6 2 0 16,-6 4 0-16,-4-1 0 15,-8-5 0-15,0 1 0 0,-2-8 0 16,-6-3 0-16,-2-5 0 16,1-7 0-16,-4-5 0 0,13 0 0 15,-15-12 0-15,10-5 0 16,5-6 0-16,0-4 0 16,10-8 0-16,2 4 0 15,8-7 0-15,0 6 0 16,4 2 0-16,-1 3 0 0,-3 7 0 15,-3 7 0-15,3 11 0 16,-8 2 0-16,3 9 0 16,-5 6 0-16,3 6 0 15,-3 1 0-15,2 3 0 0,1-1 0 16,2 3 0-16,0-7 0 16,2 3 0-16,-2 8-70 15,10-20-19-15</inkml:trace>
  <inkml:trace contextRef="#ctx0" brushRef="#br0" timeOffset="162096.2353">15366 5741 478 0,'0'0'3'16,"0"0"2"-16,0 0-1 15,0 0 1-15,0 0-1 16,7 4 1-16,5-4-1 15,6 2-3-15,2-2-12 16,15 0-24-16,2 3-47 0,-1 0-2 16</inkml:trace>
  <inkml:trace contextRef="#ctx0" brushRef="#br0" timeOffset="162250.8101">15346 5958 425 0,'0'0'7'0,"0"0"2"15,0 0 3-15,0 0 1 0,10 5 1 16,7-5-1-16,11 0 1 16,4-8-10-16,12 0-4 15,6-10 0-15,14-15-72 16,1 18-14-16</inkml:trace>
  <inkml:trace contextRef="#ctx0" brushRef="#br0" timeOffset="162830.6078">16072 5521 440 0,'0'0'5'0,"0"0"3"16,-3-14 1-16,3 6 1 0,0-2 1 15,3 0 1-15,6-2 0 16,9-1-8-16,5 4-4 15,9 2 0-15,8 4 0 16,4 3 0-16,4 3 0 16,-1 6 0-16,-6 6 0 0,-5 5 0 15,-9 5 0-15,-9 5 0 16,-18 4 0-16,-11 0 0 16,-8 7 0-16,-14-2 0 15,-6 3 0-15,-3-4 0 0,-4-4 0 16,5-2 0-16,6-4 0 15,7-11 0-15,8 0 0 0,12-10 0 16,8-7 0-16,15 5 0 16,13-7 0-16,10-5 0 15,9-6 0-15,6 1 0 16,3-3 0-16,2-2 0 16,-4-1 0-16,-2 3 0 15,-13 5 0-15,0 0 0 0,-18 1 0 16,-1 4 0-16,-8-5 0 15,-1 10-10-15,-11 0-79 16,0 0-4-16</inkml:trace>
  <inkml:trace contextRef="#ctx0" brushRef="#br0" timeOffset="163197.2192">16917 5534 476 0,'0'0'5'0,"0"0"2"16,0 0 2-16,0 0 1 15,7-6-6-15,-7 6-4 16,18-9 0-16,-3 1 0 16,5-2 0-16,10 3 0 0,4-3 0 15,6 0 0-15,5 1 0 16,2 1 0-16,-8 1 0 15,4 2 0-15,-11 1 0 16,-7 1 0-16,-5 0 0 16,-10 3 0-16,-10 0 0 0,12-2 0 15,-12 2 0-15,0 0 0 16,0 0 0-16,0 0 0 16,-4 5 0-16,4-5 0 15,-12 7 0-15,12-7 0 0,-16 15 0 16,16-15-47-16,-14 12-43 15,1-7-2-15</inkml:trace>
  <inkml:trace contextRef="#ctx0" brushRef="#br0" timeOffset="163697.2694">17859 5066 422 0,'0'0'5'16,"0"-8"4"-16,0 8 2 15,0-12 2-15,0 12 1 16,0-12 1-16,0 12 0 0,0-13-8 15,0 13-7-15,-2 8 0 16,0 9 0-16,-1 8 0 16,3 7 0-16,0 10 0 0,0 8 0 15,0 1 0-15,3 6 0 16,4-2 0-16,0-4 0 16,0-3 0-16,1-6 0 15,0-7 0-15,-1-3 0 16,-6-5 0-16,5-9 0 0,-4-4 0 15,0-4 0-15,-2-10 0 16,4 11 0-16,-4-11 0 16,0 0 0-16,0 0 0 15,0 0 0-15,0 0 0 16,0-11 0-16,0 11 0 0,0-12 0 16,0 2 0-16,0 0 0 15,0 10 0-15,0-12 0 0,0 12 0 16,0-13 0-16,0 13-78 15,0 0-18-15</inkml:trace>
  <inkml:trace contextRef="#ctx0" brushRef="#br0" timeOffset="165730.9746">3901 9525 395 0,'0'0'6'0,"0"0"3"0,0 0 3 0,0 0 0 16,0 0 1-16,0 0 0 15,0 0 1-15,-5 5 1 16,5 12-6-16,5 2-4 0,4 8-2 15,2 6-1 1,1-1 1-16,0 4-3 0,1-7 0 16,-1-2 0-16,-1-5 0 15,-4-5 0-15,-2-5 0 16,-2-1 0-16,-3-11 0 0,0 0 0 16,0 0 0-16,0 0 0 15,0-12 0-15,-3-8 0 0,-2-5 0 16,-2-7 0-16,1-3 0 15,1-4 0-15,3 1 0 16,2 1 0-16,0 3 0 16,2 7 0-16,9 2 0 15,1 14 0-15,5 6 0 0,-1 5 0 16,6 14 0-16,-4 3 0 16,8 5 0-16,-8 2 0 15,2 3 0-15,-6 1 0 16,-4-1 0-16,1-7 0 15,-4-3 0-15,-5-4 0 0,1-4 0 16,-3-9 0-16,0 0 0 16,0 0 0-16,0 0 0 15,-3-12 0-15,1-5 0 16,-1-3 0-16,1-7 0 0,2-3 0 16,0 0 0-16,5 3 0 15,2 3 0-15,3 4 0 0,3 5 0 16,-1 7 0-16,3 8 0 15,-1 9 0-15,2 10 0 16,2 0 0-16,1 4 0 0,-1 1 0 16,3 3 0-16,0-4 0 15,-1-3-10-15,4-3-1 16,1-9-1-16,0-4-1 16,5-4 2-16,-5 0 1 15,0-9 4-15,0-6 2 0,-8-3 4 16,-5-3 4-16,-4-5 2 15,-8 4 1-15,0-1 1 16,-14 7-1-16,-2-1 0 16,-4 3-1-16,-4 7-2 15,1 4 0-15,-2 3-2 16,3 7-1-16,1 7 0 0,7 3 0 16,1 2-1-16,6 2 1 15,7-1-1-15,4-1 1 0,10-1-1 16,0-5 1-16,4-4 1 15,4-6-1-15,0-3 0 16,3-5 1-16,-2-8-1 0,2-1 1 16,-8-10-1-16,-2 5 1 15,-3-3-1-15,-8 0 2 16,2 2-3-16,-6 2 0 16,0 1 0-16,0 7 0 15,-3 0 0-15,3 10 0 0,0 0 0 16,0 0 0-1,0 0-2-15,3 10 1 0,5 2-1 16,2 0 1-16,-4 1 1 16,8 1-1-16,-2 0 0 15,1-4 1-15,-4-4-1 16,1 0 0-16,-3-4 1 0,-7-2 1 16,18-2-1-16,-18 2 1 15,12-19 1-15,-4 2-1 0,-3 3 0 16,2-4 1-16,-2-1 0 15,0-1-2-15,1 3 0 16,1-1 0-16,-5 3 0 0,6 3 0 16,-5 0-2-16,-3 12 1 15,17-8 0-15,-10 8-1 16,-7 0 1-16,20 20 1 16,-10-5-1-16,-4-1 1 15,0 2-1-15,-4 1 1 0,4-2 0 16,-6-3 0-16,2-4 0 15,-2-8 1-15,0 9-1 16,0-9 1-16,0 0 0 16,0-12 0-16,0-2 0 0,3-6 0 15,-3-5 0-15,5-2-1 16,1-1-1-16,0 2 1 16,2 3-1-16,-3 5 0 15,2 6 0-15,-7 12 0 0,15 0 0 16,-10 4 1-16,5 10-1 15,-1 1 0-15,7 2 0 16,4 2-1-16,-1-4-5 0,16-3-19 16,17-4-55-16,-12-8-4 15</inkml:trace>
  <inkml:trace contextRef="#ctx0" brushRef="#br0" timeOffset="166732.4985">3953 4555 414 0,'0'0'5'0,"0"0"2"15,0 0 2-15,0 0 1 16,-10 0 0-16,10 0 1 16,-10 5 1-16,5 10 1 15,3 0-5-15,2 8-2 16,0 4-2-16,2 1-2 15,8 6-2-15,0 0 0 0,0-7 0 16,2 1 0-16,3-3 0 16,-4-5 0-16,0-8 0 15,-3 0 0-15,-8-12 0 0,10 5 0 16,-10-5 0-16,5-8 0 16,-5-6 0-16,0-4 0 15,-5-7 0-15,5-7 0 0,-7-2 0 16,4-4 0-16,1 1 0 15,-1 3 0-15,3-1 0 16,0 5 0-16,3 8 0 16,4 9 0-16,3 4 0 15,8 9 0-15,-2 5 0 0,5 10 0 16,-6 4 0-16,4 4 0 16,2-1 0-16,-7 3 0 15,1-3 0-15,-5-5 0 16,3-2 0-16,-8-5 0 0,-5-10 0 15,9 7 0-15,-9-7 0 16,3-10 0-16,-3-5 0 16,2-4 0-16,-2-5 0 15,0-6 0-15,5-1 0 16,1 5 0-16,-1-2 0 0,2 11 0 16,0 4 0-16,4 8 0 15,1 5 0-15,0 10 0 0,1 8 0 16,-1 4 0-16,1 3 0 15,-1 2 0-15,-1-5 0 16,8 4-10-16,-12-12-31 16,6 3-47-16,1-5-1 15</inkml:trace>
  <inkml:trace contextRef="#ctx0" brushRef="#br0" timeOffset="166897.0576">4517 4446 418 0,'0'0'3'0,"0"0"2"0,0 0 1 16,1 13 0-16,3-4 1 16,-4 9 0-1,6-3 0-15,-2 5 0 0,4 2-4 16,-1 1-8-16,1-9-13 16,4-7-48-16,-2 6-16 0</inkml:trace>
  <inkml:trace contextRef="#ctx0" brushRef="#br0" timeOffset="167214.4188">4673 4441 365 0,'0'0'8'0,"0"0"2"15,0 0 0-15,-5-2 1 16,5 2-1-16,0 0 1 0,0 10 0 16,0 0 0-16,3 5-7 15,3-3-2-15,1 3-1 16,-2-3 0-16,2 0-1 15,-2 1 1-15,-5-13 1 16,8 10 0-16,-8-10 0 16,0 0 1-16,7-15 0 0,-7-2 0 15,0-3 1-15,3-10-1 16,-1-2 0-16,0-2 0 16,1 4-1-16,2-3-1 15,3 7 0-15,-3 6-1 0,4 7 0 16,3 13-1-16,1 6 1 15,2 13-2-15,5 10-3 16,-3 3-19-16,8 11-58 0,7 1-2 16</inkml:trace>
  <inkml:trace contextRef="#ctx0" brushRef="#br0" timeOffset="168236.4476">14225 6861 279 0,'0'0'4'0,"0"0"3"15,-15 0 3-15,15 0 2 0,-18 3 1 16,18-3 2-16,-14 2 4 16,14-2 3-16,7 0-3 15,23-2-3-15,25-8-2 16,26-5-1-16,31-4-1 0,35-9-1 16,37-10-4-16,37-1 0 15,30-2-2 1,22-4 1-16,19 0 0 0,13 1 0 0,3-6 0 15,6 5-4 1,-6 6-2-16,-7-3 0 0,-13 4 0 16,-17-1 0-16,-18 6 0 15,-21 4 0-15,-30 2 0 16,-34 4 0-16,-31 5 0 16,-35 4 0-16,-30 4 0 15,-22 2 0-15,-25 4 0 0,-15 1 0 16,-10 3 0-16,-13 0 0 15,0 0 0-15,1 0 0 0,-5 3 0 16,0 4 0-16,-3 3 0 16,3 0 0-16,9-10-65 15,3 15-25-15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51:19.62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2012 4466 230 0,'0'0'4'0,"0"0"3"16,-18-10 1-16,8 5 0 15,-6 0 2-15,0 0 0 16,-8 3 1-16,-2-3 1 16,-4 5-3-16,-5 2-1 0,1 5 0 15,-6 4-2-15,-3 1 0 16,-1 5 0-16,4-2-1 15,-2 3-1-15,0 2-1 16,4-1-1-16,0 1 1 16,4 1-2-16,2-1 0 15,4 1 0-15,-1 1 1 0,6 3-2 16,4 5 1-16,1-1 1 16,0 3-1-16,11 11 0 0,-3-1 0 15,5 8 0-15,3 7 1 16,0 2-1-16,-2 6 1 15,2 1 0-15,2 9 3 16,0-1-1-16,0 3 1 0,0 0 0 16,0 2-1-16,0 2 2 15,0-1-1-15,0 2 1 16,0-3-3-16,-5-3 0 16,2 1 0-16,-1-2-1 0,1-1 1 15,-1-5-2-15,1-2 1 16,1 0 0-16,-4-3-1 15,1-1 0-15,2-4 1 16,-3 0-1-16,1-5 0 16,-2 2-1-16,-5-5 1 0,2-3 0 15,4-4-1-15,-7 1 1 16,6-5-1-16,-5-1 1 16,1-4-1-16,2-4 0 0,-1 1 0 15,2-6 1-15,1-2-1 16,2-4 0-16,-2-5 0 15,4-3 1-15,1-2-1 16,2-10 0-16,-6 10 0 0,6-10 0 16,0 0 0-16,0 0 0 15,0 0 0-15,0 0-1 16,0 0 1-16,11 8 0 16,1-8 0-16,5 0 1 15,5 0 0-15,10-2-1 0,4-4 1 16,10-1-1-16,7 0 1 15,7-4 0-15,2 2-1 16,7 1 0-16,4 1 1 16,3 2-1-16,0 0 0 0,5 3 0 15,-1-1 1-15,2 3-1 16,2 0 0-16,5 0 1 16,-1 3-1-16,1-1 0 0,8 0 1 15,-5 1 0-15,6 2-1 16,-4 0 1-16,7-3 0 15,1-2 0-15,5 2 0 0,-5-2 0 16,3 0 0-16,3 0 1 16,0-4-1-16,4-1 1 15,-3 0-1-15,1-2 1 16,-1 1-1-16,-2-1 0 16,1 0 0-16,0 0 0 15,0-1 0-15,-9 0-1 16,5 1 1-16,-8 0-1 0,0-1 1 15,-2 3-1-15,0-2 0 16,-6 1 0-16,-5 4 1 16,1-1-1-16,-3 2 0 0,-2 1 1 15,-4 0-1-15,-9 0 0 16,2 0 0-16,-6 1 0 16,-5 4 0-16,-4 1 0 0,-7 1 0 15,0 0 0-15,-9 0 0 16,-5 2 0-16,-2-1 0 15,-7-1 0-15,-6 0 0 16,-2-2 0-16,-6 0 0 0,-9-5 1 16,16 9-1-16,-16-9 0 15,2 10 0-15,-2-10 0 16,0 10 1-16,0-10-1 16,0 13 0-16,0-13 0 15,-2 9 1-15,2-9-1 16,-5 12 1-16,5-12-1 15,0 0 0-15,-5 9 1 0,5-9 1 16,0 0-1-16,0 0 0 16,-9-9 0-16,8-3 0 0,-4-5 0 15,1-8 0-15,-2-4 0 16,1-16-1-16,-4-4 0 0,3-14 1 16,1-3-1-16,-5-11 1 15,1-9-1-15,3-6 0 16,-4-8 0-16,0-1 0 15,0-6 1-15,-2-6-1 0,-3-6-1 16,0-3 0-16,2 0 0 16,1-2 0-16,5 8-1 15,1 0 1-15,6 7-1 16,0 8 0-16,6 6 1 0,-1 6 1 16,7 8-1-1,-5 7-1-15,1-1 2 16,0 10 0-16,-6 4 0 0,3 1 0 15,-3 6 0-15,3 4-1 16,-2 6 2-16,0 1 0 0,-1 6 0 16,1 3-1-16,-1 5 1 15,0-2-1-15,1 4 0 16,-1 0 1-16,-2 2-1 0,3 0 1 16,-1-2-1-16,-2 5 1 15,0-1-1-15,0 1 1 16,0 2-1-16,1-2 0 15,-1 5 0-15,4 0 1 16,-1-3-2-16,0 4 1 0,-1-1 0 16,3 5 0-16,-3 0 0 15,1 2 1-15,-3 10-2 16,7-15 1-16,-7 15 0 16,0 0 0-16,1-10 0 0,-1 10-1 15,0 0 1-15,0 0-1 16,0 0 0-16,0 0 1 15,0 0-1-15,0 0 1 16,0 0 0-16,0 8-1 16,0-8 1-16,0 12 0 0,0-12 1 15,-8 15-1-15,-2-8 0 16,-3 3 1-16,-1-5-1 0,-4 2 1 16,-7-3-1-16,3 2 1 15,-5-1-1-15,-8 0 0 16,-1-3 1-16,-3 4-1 15,-3-6 0-15,-6 4 0 16,-1-1 0-16,-3 0 0 0,-6-1 0 16,-4-2 0-16,-2 2 0 15,-3 0 0-15,-3 2 0 16,-2-2 0-16,-6-2 0 0,2 3 0 16,-3-2 0-1,1-1 0-15,-1 0 0 0,2 3 0 16,-3-3 0-16,0 0 0 15,4 0 0-15,-4-3 1 16,3 2-1-16,0-2 0 0,-3 1 0 16,3-2 0-16,-3 4-1 15,4 0 1-15,-4 0 0 16,3 0 0-16,0 0-1 0,3 4 1 16,3-2 1-16,1 2-2 15,4 2 1-15,-1-4 0 16,4 1 0-16,4 0 0 15,0 3 0-15,4-3 0 16,2 2 0-16,1-2 0 0,5-1-1 16,-1 3 1-16,2-2 0 15,1 1 0-15,5-1 0 16,1-1 0-16,-2-2 1 16,6 3-1-16,1-2-1 0,-1-1 1 15,3 0 0-15,2 0 0 16,3 0 0-16,-3 0 0 15,5 0 0-15,-1 0 0 16,2 0 0-16,4 0 0 16,0 0 0-16,0 0 0 0,3 0-1 15,2 0 1-15,-2 0 0 16,-1 0 0-16,1 0 0 16,2 3 0-16,-2 2 0 0,-4-2 0 15,1 2 0-15,4-2 0 16,-2 1 0-16,-1-1 1 15,1-1-1-15,2 4 0 16,2-3 0-16,-4-2-1 0,4 1 1 16,-4 4 0-16,3-3 0 15,-2 1 0-15,0-1 0 16,-4 2 0-16,4-2 0 0,0-1 0 16,-1 2 0-1,-1-4-1-15,0 3 2 0,6-1-1 16,-5 1 0-16,2 0-1 15,2-3 1-15,-1 2 1 16,2-2-1-16,-1 0 0 16,1 0-1-16,-4 0 1 0,4 0 0 15,-1 0 0-15,-2 0 0 16,2 0 0-16,1 0 0 16,1 0 0-16,-4 0 0 0,2 0 0 15,2 0-1-15,-2 0 1 16,4 0 0-16,1 0 0 15,-3 0 0-15,2 2 0 16,10-2-1-16,-20 6 1 16,13-5 0-16,-6 5 0 0,3-1 0 15,3 2-1-15,-3-2 1 16,0 3 0-16,2 1-1 16,8-9 1-16,-15 18-1 0,8-8 0 15,-1 3 0-15,1 3 1 16,2 4-1-16,0 2 0 15,0 9 0-15,-2 3 1 16,4 5-1-16,0 4 1 16,1 11 0-16,0 3 0 0,2 5 1 15,0 5-1-15,0 2 0 16,-2 3 1-16,2 2-1 0,0-1 1 16,0 1-1-16,-6-8-1 15,1 2 1-15,2-7 1 16,-4-1 0-16,3-8-5 15,4 2-25-15,0-4-53 16,0-10-1-16</inkml:trace>
  <inkml:trace contextRef="#ctx0" brushRef="#br0" timeOffset="9461.3965">1790 8272 266 0,'0'0'6'0,"0"0"5"16,0 0 4-16,0-11-1 16,0 11 3-16,0-9 0 15,0 9 2-15,-13-12 0 16,2 8-7-16,-8 0-3 0,-3 4-4 15,-5-3-1-15,-1 3 0 16,-6 0-2-16,4 3 0 16,-5-1 0-16,0 4-1 15,3-1 1-15,0-4 0 16,0 7 0-16,2-2-1 16,5-2 1-16,0 1-1 0,3 2 0 15,4 3-1-15,3 3 2 16,3 3-2-16,5 7 0 15,2 3 1-15,-1 5-1 16,4 10 0-16,2 8 1 16,2 2 0-16,4 11 1 0,-4 3 0 15,3 4 0-15,-3 3 1 16,6 7 1-16,-6 1-1 16,-2-2 1-16,0 7-1 0,0-5-1 15,0 4 0-15,-2-3 0 16,-1-4-1-16,-2 0 1 0,1-5-1 15,1-5 1-15,-2-3-1 16,5-3 0-16,-3-3 1 16,1-1-1-16,-1-5 0 15,3 0 0-15,-2-3-1 16,-3 0 1-16,3 2-1 0,-4-7 0 16,4 1 0-16,-6-1 1 15,6-6 0-15,-3-2-1 16,0-1 1-16,3-2 0 15,-4-4 0-15,5-1 0 16,-4-2 0-16,5-2-1 0,-3-5 0 16,-2 1 0-16,2-4 0 15,0-3 0-15,1 3 0 16,-2-7 0-16,4 3 1 16,-4-1-1-16,3 1 0 0,-4-5 1 15,5-7-1-15,-6 15 1 16,6-15-1-16,-2 10 1 0,2-10 0 15,0 0 0-15,0 0-1 16,0 0 1-16,0 0 0 16,0 0 0-16,0 0-1 15,0 0 1-15,0 0-1 16,0 0 0-16,0 0-1 0,0 0 1 16,0 0 0-16,0 0 0 15,0 0-1-15,8 2 1 16,-2-2 0-16,7 0-1 15,3 0 1-15,3 0 1 16,6 0-1-16,2 0 0 0,6 0 0 16,4 0 0-16,8 0 0 15,2-2 0-15,5-1 0 16,3 3 0-16,7-2 1 16,-1 0-1-16,7 2 1 0,0-3-1 15,-1 0 1-15,-3 3-1 16,-2 0 0-16,-2 0 0 15,-5 0 0-15,-8 3 1 0,-4 2-1 16,-2-3 0-16,-6 3 0 16,-3 0 0-16,-4 0 0 15,-3-2 0-15,0 4 1 16,0-5-1-16,-8 4 0 0,4-2 0 16,-3-1 1-16,0 2-1 15,0-3 1-15,-4-2-1 16,2 4 0-16,-4-4 1 15,-3 2-1-15,2-2 0 16,-11 0 1-16,12 0-1 0,-12 0 0 16,10 0 0-16,-10 0 0 15,0 0 0-15,0 0 1 16,10 2-1-16,-10-2-1 16,0 0-1-16,0 0-4 0,10 10-14 15,-15-7-64-15,10 1-3 16</inkml:trace>
  <inkml:trace contextRef="#ctx0" brushRef="#br0" timeOffset="13312.2053">4222 8349 229 0,'0'0'6'0,"0"0"3"15,0 0 3-15,-8-13 2 16,8 13 3-16,-12-13 1 0,2 3 1 16,-3 3 0-16,-4 0-5 15,-1 1 0-15,-4 2-4 16,0 1 0-16,-1 3-3 0,-4 0-2 16,2 0 0-16,-4 0-1 15,1 5-1-15,-2 0 0 16,0 2-1-16,0 1 0 15,-3 4-1-15,3-3 1 0,-1 8-1 16,-4-1 1-16,5 2-1 16,0-1 1-16,1 3-1 15,1 0 0-15,0 5-1 16,6-1 0-16,-2 1 0 16,4 1-1-16,-1 3 1 0,2 0 0 15,1 4 0-15,4-1-1 16,1 0 2-16,1 0-1 15,-1 0 1-15,3 1 0 16,3-1-1-16,2 1 1 0,3-7-1 16,0 6 1-16,2-4-1 15,0-1 2-15,0 0-2 16,2-2 1-16,3 0 0 0,2-1 0 16,3-1 0-16,0 1 0 15,0-2-1-15,2 1 1 16,3 0 0-16,0-1-1 15,-2 0 1-15,6 0 0 16,-1-2 1-16,4-2-1 16,0 2 0-16,0-4 0 0,4 2 0 15,4-1 1-15,2 1-1 16,0-3 0-16,3 0 0 16,2-1 0-16,1 1 0 0,3-3 1 15,5 3-1-15,-4-3 0 16,5 0 0-16,-5 2 0 15,2-2 0-15,0-5 1 16,0 1-1-16,1 2-1 0,-1-6 2 16,2 4-2-16,0-3 1 15,2-1 0-15,-1-1 0 16,0 2 0-16,-2-2 0 0,0-1-1 16,-4 0 1-16,5 1-1 15,-9-1 1-15,5-2-1 16,-4 3 1-16,4-3-1 15,0 0 1-15,1 3-1 16,1-3 1-16,4 0-1 0,-4 0 1 16,1 0-1-16,-4 0 1 15,3 0-1-15,0 0 0 16,-4 0 0-16,0 3 1 16,-3-3-1-16,5 0 0 0,-2 0 0 15,2 0 1-15,0 0-1 16,1 0 0-16,-1 0 0 15,3 0 1-15,-3-3-1 0,0 0 1 16,-4 3-1-16,-1-3 0 16,0 1 0-16,-5-3 1 15,2 3-1-15,-4-1 0 16,3-2 1-16,3 1-1 0,-2-2 0 16,3-1 1-16,-2 2-1 15,5-2 1-15,0 2-1 16,0-6 0-16,-1 7 0 15,-2-4 1-15,3 1-1 16,-5 0 0-16,1 0 0 16,0-4 0-16,-4 5 1 0,0-3-1 15,-2 2 0-15,0-3 1 16,0 0-1-16,-5 0 1 16,0 1-1-16,0-4 1 0,-2 1 0 15,-6-4 0-15,3 2 0 16,-4-6 0-16,2 3 0 15,-3-6 0-15,0-1-1 0,0 1 1 16,-2-7 1-16,-1 1-1 16,1 1 0-16,-4-1 0 15,1-3 1-15,1 5-2 16,-4-1 0-16,-2-2 0 0,-1 5 0 16,-1 1 0-16,-2-2 0 15,-1 2 0-15,0 2 0 16,0 0 0-16,0-1 0 15,0 1 0-15,-1 0 0 16,-2-1 0-16,1 2 0 16,0 0 0-16,-3 1 0 0,0-2 0 15,-3 2 0-15,3 1 0 16,-2-1 0-16,-3 0 0 16,3 3 0-16,-4-3 0 0,-1 3 0 15,-1-1 0-15,1 1 0 16,0-1 0-16,-3 1 0 15,0 0 0-15,0 0 0 0,-3 2 0 16,4 0 0-16,-5 0 0 16,5 0 0-16,-2 0 0 15,-2 3 0-15,0-1 0 16,1-2 0-16,-3 3 0 16,-3 0 0-16,4-1 0 0,-6 1 0 15,2 2 0-15,1-2 0 16,0 2 0-16,-5 1 0 15,4-2 0-15,-4 4 0 0,2-3 0 16,-1 2 0-16,-1 0 0 16,3 0 0-16,-6 2 0 15,5 1 0-15,-5-3 0 16,0 1 0-16,3 2 0 16,-5 0 0-16,2-2 0 0,-2-1 0 15,2 1 0-15,-2-1 0 16,-1 4 0-16,1-4 0 15,-1 3 0-15,-2 2 0 0,3-4 0 16,0 2 0-16,-3-1 0 16,-2 0 0-16,-3 3 0 15,2-4 0-15,-5 4 0 0,5-1 0 16,-5-2 0-16,-1 2 0 16,1 1 0-16,-1-1 0 15,2 1 0-15,-1-2 0 16,-4 0 0-16,2 3 0 15,1-1 0-15,-1 1 0 16,-5-4 0-16,3 4 0 16,-3 2 0-16,1-3 0 0,-4 3 0 15,3 0 0-15,-4 0 0 16,2 5 0-16,-3 1 0 16,-1-1 0-16,5 4 0 0,-4-2 0 15,-2 3 0-15,5 0 0 16,-4 0 0-16,5 2 0 15,-1 1 0-15,-1-1 0 0,7 1 0 16,-3 2 0-16,8-3 0 16,3 1 0-16,6-3 0 15,5 2 0-15,10 3-9 0,-1-3-23 16,-4 8-53-16,22 2-3 16</inkml:trace>
  <inkml:trace contextRef="#ctx0" brushRef="#br0" timeOffset="15759.8245">4043 9574 236 0,'0'0'6'0,"0"0"4"16,-11-10 3-16,4 7 2 15,-5-1 4-15,-5-4 0 16,4 1 2-16,-10 0 1 16,1-1-3-16,-1 0-3 0,-1 4-4 15,-1-1-2-15,-2 1-3 16,-1 4-2-16,1-3 0 15,-2 3-2-15,3 0-1 16,-2 3-1-16,2 4 0 0,-4-1 0 16,3 7 0-16,-3-1-1 15,0 4 0-15,3 0 1 16,-3 1 0-16,2 4-1 16,1-1 1-16,-3 4 0 0,5 1 1 15,-3 0-1-15,1 5 0 16,0-6 0-16,3 6 0 15,1-4 0-15,-2 0-1 0,8-1 0 16,-1-2 0-16,3-4-1 16,5 4 1-16,3-6-1 15,2 5 1-15,3-2-1 16,2 2 1-16,0 1 0 16,0 1-1-16,7 0 1 0,-2 5 0 15,2-2 0-15,4 0 0 16,1 2 1-16,3 1-1 15,-2-2 1-15,6-2 0 16,0-1 0-16,3 3 1 16,4-3 0-16,2-3 0 15,1 0 0-15,1 1-1 0,3-6 1 16,-1 5-1-16,1-2 0 16,3-3 0-16,-2 1-1 0,4 0 1 15,0-2 0-15,-1-1 0 16,0 2 0-16,6-2 0 0,-1-3 1 15,0 0 0-15,3 1-1 16,-1 0 1-16,6-3-1 16,-5 0 1-16,6-3-1 15,3-2 1-15,-2 3-1 16,-1-6 1-16,7 3 0 0,-2-3-1 16,5 0 1-16,-2 1-1 15,1 0 0-15,0 2 0 16,4-2 0-16,-2-2 0 15,3 4 0-15,-4-1-1 16,2-2 1-16,-1-1-1 16,-2 5 1-16,0-6-1 0,-4 0 1 15,0 3-1-15,-1-3 0 16,0 0 1-16,-4 0-1 16,2 0 1-16,-1-3-1 0,3 3 0 15,-4-3 0-15,0 0 1 16,-1 3-1-16,-1 0 0 15,-4-3 0-15,-3-1 0 0,2 2 1 16,-3-1-1-16,-4-1 0 16,-1 1 1-16,3-2-1 15,-5-2 0-15,1 2 0 16,0 3 2-16,-3-6-2 0,0 6 0 16,0-4 0-16,-2-1 0 15,0 2 0-15,-2 1 0 16,-1-1 0-16,-2-3 0 15,-2 0 0-15,1 1 0 16,-2 0 0-16,-1-4 0 0,0 7 0 16,0-4 0-1,-1 0 0-15,-3-1 0 0,3 2 0 16,-2-3 0-16,-2 0 0 16,0 3 0-16,1-4 0 0,-2 2 0 15,-3-3 0-15,-1 1 0 16,1 1 0-16,0-5 0 15,1 0 0-15,-1 1 0 0,-1-4 0 16,3 0 0-16,-2 1 0 16,1 1 0-16,-1-5 0 15,0 1 0-15,3 1 0 0,-5-4 0 16,3 3 0-16,-1-4 0 16,-5 0 0-16,4-4 0 15,-4 3 0-15,3-2 0 16,-5 5 0-16,0-4 0 15,0 2 0-15,0 2 0 0,-3-3 0 16,1 2 0-16,-3 4 0 16,0-4 0-16,0 2 0 15,0 1 0-15,-3-3 0 16,1 1 0-16,-3 2 0 0,-2 0 0 16,-1 1 0-16,0-2 0 15,-1 2 0-15,-2 2 0 16,4-1 0-16,-5 3 0 15,-1 1 0-15,1 1 0 0,-1 1 0 16,1-3 0-16,0 4 0 16,-1-1 0-16,-2 3 0 15,2-1 0-15,1 0 0 0,-4 0 0 16,5 2 0-16,-1-1 0 16,-3-1 0-16,0 2 0 15,-3 0 0-15,4 4 0 16,-4-7 0-16,4 7 0 0,-4-4 0 15,0 3 0-15,4 1 0 16,-4-1 0-16,3 0 0 16,-3 0 0-16,2-1 0 15,-2 5 0-15,-2-4 0 16,3 2 0-16,-1-1 0 16,1-2 0-16,-6 1 0 0,6 3 0 15,-5-3 0-15,2 0 0 16,-3 2 0-16,1-2 0 15,0 2 0-15,-8 0 0 0,5 2 0 16,-5-5 0-16,3 4 0 16,-3-1 0-16,-2 2 0 15,-1-2 0-15,1 0 0 0,0 3 0 16,-3 0 0-16,0-2 0 16,-4 2 0-16,6 0 0 15,-4 0 0-15,0 0 0 16,0 0 0-16,0-3 0 0,1 3 0 15,1-2 0-15,1 2 0 16,-3-5 0-16,1 3 0 16,-1-1 0-16,0 1 0 15,2-1 0-15,-2-2 0 16,-1 5 0-16,1-5 0 0,0 3 0 16,0 0 0-16,2 2 0 15,-3-5 0-15,2 5 0 16,3-3 0-16,-2 0 0 15,3 1 0-15,-3 0 0 0,5-3 0 16,-2 2 0-16,2-3 0 16,-2 3 0-16,2 0 0 15,0 0 0-15,0 0 0 0,3 1 0 16,-5-1 0-16,2 0 0 16,0 2 0-16,0-2 0 15,-2 3 0-15,0 0 0 16,-4-2 0-16,4 2 0 0,-5 0 0 15,0 0 0 1,0 2 0-16,-5 1 0 0,4 1 0 16,1 1 0-16,-6 1 0 15,6 0 0-15,-3 3 0 16,-6 0 0-16,5 4 0 0,-3-1 0 16,-6 3 0-16,0 2 0 15,-2 0 0-15,0 4 0 16,2-1 0-16,3-1 0 15,9 4 0-15,0-4-2 0,19 1-83 16,8 0-3-16</inkml:trace>
  <inkml:trace contextRef="#ctx0" brushRef="#br0" timeOffset="20445.1563">6270 7699 282 0,'0'0'8'0,"0"0"6"0,0 0 4 16,5-13 3-16,-5 13 1 16,2-9 4-16,-2 9-2 15,5-10 0-15,-5 10-8 16,0 0-5-16,0 0-3 0,0 0-3 15,2 16-2 1,-2 7-1-16,0 3-1 0,0 3 1 16,-2 5 0-16,-1 4 1 15,-4-1 0-15,0-3-1 16,-3 2 1-16,0-7-1 0,0-2 0 16,-3-2 0-16,5-5 0 15,-1-3-1-15,2-2 1 16,1-5-2-16,6-10 0 15,-8 12 0-15,8-12 0 0,0 0 0 16,6 0 0-16,7-5 0 16,4-4 0-16,5-1 0 0,11-3 0 15,4-4 0-15,5 2 0 16,3-3 0-16,5 4 0 16,-6 3 0-16,-3 2 0 15,-7 2 0-15,-2 4 0 16,-9 0 0-16,-4 3 0 0,-3 0 0 15,-8 0 0-15,-8 0 0 16,10 3 0-16,-10-3 0 16,0 0 0-16,0 0 0 15,7 10 0-15,-7-10 0 16,0 9 0-16,0-9 0 16,0 16-3-16,12-7-84 0,-12-9-3 15</inkml:trace>
  <inkml:trace contextRef="#ctx0" brushRef="#br0" timeOffset="29451.4627">6203 10605 330 0,'0'0'-7'0,"0"-11"-41"15,0 11-20-15</inkml:trace>
  <inkml:trace contextRef="#ctx0" brushRef="#br0" timeOffset="66239.0896">1353 14343 255 0,'0'0'7'0,"0"0"2"0,0 0 2 16,0 0 0-16,-10 0 3 15,10 0 1-15,7 0 2 16,5 0 0-16,11 0-2 0,2 2-5 15,10-2 1-15,10 2-1 16,9 1 0-16,5-3-1 16,14 3-2-16,6-1 0 15,11-2-1-15,4 3 0 0,6-2-1 16,9 2-1-16,1-3-1 16,7 0 0-16,0 0 0 15,7-3-1-15,1-1-1 16,8-1 0-16,2-5 1 15,1 0-1-15,-1 0 0 0,6 3 0 16,-2-2 0-16,-2-2 0 16,0 5-1-16,-6-2 1 15,4-1-1-15,-6 6 1 16,-2-3-1-16,-10 0 0 0,-6 5 1 16,1-4-1-16,-13 2 0 15,1-2 1-15,-13 3-1 16,-5-1 0-16,-9-2 0 15,-9 5 0-15,-7-2 0 0,-10-1 0 16,-11 3 0-16,-6 0 0 16,-11 0 1-16,-4 0-1 15,-5 0 1-15,-10 0 0 0,0 0 1 16,0 0 0-16,0 0 0 16,0 0 0-16,0 0 1 15,0 0-1-15,0 0 0 16,0 0 0-16,0 0-1 15,0 0 0-15,0 0 0 0,0 0 0 16,-3-4-1 0,3 4 1-16,0 0-1 15,-11-13 0-15,11 13 0 0,-6-12 0 16,6 12 1-16,-5-17 0 16,0 3 0-16,0-5 0 0,-4 2 1 15,3-8-2-15,-4 0 0 16,0-5 0-16,0-4 0 15,-2-3 0-15,0-5 0 0,1-5 0 16,-3-6-2-16,1-1 0 16,-2-6 0-16,0-1 1 15,-2-4 0-15,-3-2 0 0,0-1 1 16,-2-3-1-16,-1 2 1 16,-2-2 0-16,-1 1 2 15,0-2-2-15,1 1 0 16,-2 1 0-16,2-2 1 15,3 3-1-15,-1-3 1 0,4-3-1 16,3 6 0-16,2 0 1 16,0-3 0-16,3 8 0 15,3-1 0-15,-3 0 1 16,1 10-2-16,4-1 0 16,-2 2 0-16,2 7 0 15,2-3 0-15,2 6 0 0,2-1 0 16,0 3 0-16,2-1 0 0,6 4 0 15,-1-3 0-15,1 0 0 16,2 5 0-16,-3-5 0 16,1 5 0-16,-2 2 0 15,4-2 0-15,-2 5 0 0,3 3 0 16,-6 0 0-16,-1 5 0 16,1 5 0-16,0-1 0 15,1 4 0-15,-6 6 0 16,2 0 0-16,-2 10 0 15,5-12 0-15,-5 12 0 0,0 0 0 16,0 0 0-16,0-7 0 16,0 7 0-16,0 0 0 15,-13 0 0-15,3 0 0 16,-7 0-2-16,-5 2 2 16,-8 3-1-16,-7 5 1 0,-13-2 0 15,-7 1 0-15,-10 1 0 16,-8 3 0-16,-9 2 0 15,-8-1 0-15,-7 1 0 0,-6-2 0 16,-3-1 1-16,-5 1-1 16,-4-4 0-16,0 2-1 15,-10-2 2-15,1-1-2 0,-5-1 1 16,3 0 0-16,-1-1 0 16,-4-2 0-16,7 1-1 15,-1 0 1-15,3-2 0 16,4 2 0-16,6-5-1 0,3 1 1 15,3-1-1-15,7 0 1 16,6 0-1 0,6 0 0-16,4-1 1 0,7-7-1 15,4 3 1-15,3-2-1 16,5-1 1-16,6 1-1 16,7-3 1-16,-2 1 0 0,9-2 0 15,5 1 0-15,6 3-1 16,5 0 1-16,3-1 0 15,6 2 0-15,5 2 0 0,5-1 0 16,1 3-1-16,10 2-1 16,-9-3 1-16,9 3-1 15,-3 5 0-15,3 4 1 0,0 9 0 16,3 5 0-16,1 9 0 16,4 7 1-16,-1 11 0 15,1 4 0-15,-1 13 1 16,5 11-1-16,-1 1 0 0,-1 12 0 15,-1 1 1-15,-2 9-1 16,2 3 1-16,-6 8-1 16,-3 1 1-16,4 2 1 15,-4 4-1-15,0-5 0 16,-4 0-1-16,3-3 1 0,-1-7 0 16,2-2 1-16,0-5-1 15,0-8 0-15,0-7 1 16,2-1 0-16,3-4 0 15,0-5 0-15,-1-5 0 0,1-5-2 16,6-2 0-16,-6-7 0 16,4 0 0-16,-6-6 0 15,5-8 0-15,-3-2 0 0,0-7 0 16,-5-3 0-16,0-5 0 16,2 2 0-16,-2-4 0 15,0-1 0-15,0 0 0 16,0 1-2-16,-2 0-15 0,2 3-68 15,-4 1-1-15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52:54.002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11237 1593 154 0,'0'0'3'0,"0"0"3"15,0 0 2-15,0 0 1 16,0 0 3-16,0 0 0 16,0 0 4-16,0 0 2 15,0 0-2-15,0 0-1 0,0 0 0 16,0 0-1-16,7-8-3 16,0 6 1-16,3 0-3 15,3-4-1-15,2 3-2 16,0 0 0-16,-1-2-1 0,-1-1 0 15,4 0 0-15,-4-1 0 16,2 0-2-16,-6 0 0 16,-1 2-1-16,-8 5 0 15,10-13-1-15,-10 13-1 16,0-9-1-16,0 9 1 0,-8-6-1 16,-2 6 0-16,1 0 0 15,-3 0 0-15,-1 3 0 16,3 2 0-16,0 0 2 0,10-5-1 15,-15 7 1-15,15-7 1 16,0 0-1-16,0 0 1 16,5 8 1-16,-5-8-1 15,14 0 0-15,-6 0 0 0,2 0-1 16,-10 0 0-16,15-8 0 16,-15 8-1-16,0 0 0 15,8-9-1-15,-8 9-3 16,0 0-7-16,0 0-7 15,-5-8-24-15,5 8-33 0,0 0-5 16</inkml:trace>
  <inkml:trace contextRef="#ctx0" brushRef="#br0" timeOffset="1724.641">11134 1572 65 0,'0'0'5'0,"0"0"2"15,0 0 4-15,0 0 2 16,0 0 2-16,0 0 2 15,0 0 1-15,0 0 2 16,0 3-4-16,0-3-2 16,0 0-2-16,0 0-1 0,0 0-1 15,0 0 0-15,0 0-1 16,10 6 0-16,-10-6-2 16,0 0 2-16,0 0-2 15,13 0 0-15,-13 0 0 0,10-3-1 16,-10 3 0-16,10-3-1 15,-10 3 1-15,15-5-1 16,-15 5-1-16,18-1 1 16,-9-4 0-16,1 4-1 0,3-2 0 15,-6 1 1-15,5-1-2 16,3 0 1-16,0 2 0 16,0-2 1-16,0 0-2 15,-1 1-1-15,4-1 0 0,0 1 0 16,0-1 0-16,-2 3 0 15,2-2 0-15,-1 2-1 16,1-2 0-16,2 2 0 16,-3 0 1-16,3 0 0 15,0 0 0-15,0 0 0 0,1 0 0 16,1 0 0-16,-1 0 0 16,-1 0 0-16,3 0-1 15,-1 0 1-15,0 0-1 16,3 2 0-16,0-2-1 0,1 2 2 15,3 1-1-15,-5-1 0 16,6-2 0-16,0 3 0 16,0-1 0-16,-3 1 0 0,3 0 0 15,2 1-1-15,-2-1 1 16,0 2 0-16,2-4-1 16,1 4 1-16,-1-2-1 15,0 0 1-15,1 3-1 0,0-2 1 16,-1-1-1-1,0 2 1-15,-2-2-1 16,2 2 0-16,-2-1 0 0,-2 1 0 16,18 0 3-16,7 2 0 15,-7 1-1-15,-4-3 1 16,-6-1 0-16,-4 1 0 0,-4 0-1 16,-1 1 1-16,-7-2-3 15,4 1 0-15,1 4 0 0,-2-3 0 16,3 2 0-16,3-1 0 15,-2 4 0-15,3-4 0 16,-2 0 0-16,2 3 1 16,-2 0-1-16,2-1 0 15,-2-1 0-15,-1 2 1 16,1 1-1-16,-2-5 1 0,0 3 0 16,1 0 0-16,-4 0 0 15,1-1 0-15,-4 0 0 16,1-1 0-16,-7-2 0 15,1 0 0-15,-5 0 0 16,0-1 0-16,-10-4 0 0,13 8 0 16,-13-8 0-16,0 0 1 15,0 0-1-15,0 0 1 16,0 0 0-16,0 0-1 0,0 0 1 16,0 0 0-16,0 0-1 15,0 0 1-15,0 0-1 0,0 0 0 16,0 0 0-16,0 0 0 15,0 0 0-15,0 0-1 16,0 0 1-16,0 0-1 16,0 0 0-16,0 0 0 15,0 0-1-15,0 0 1 0,-5 3 0 16,5-3-1-16,0 0-1 16,0 0-1-16,-11 4-3 15,11-4-6-15,0 0-15 16,0 0-55-16,0 0-1 15</inkml:trace>
  <inkml:trace contextRef="#ctx0" brushRef="#br0" timeOffset="3353.7369">16374 2259 174 0,'0'0'5'0,"0"0"4"0,-4-5 1 16,4 5 4-16,0 0 2 16,0 0 2-1,0 0 1-15,0 0 1 16,0 0-4-16,0-10-3 16,0 10 0-16,8 0-4 15,4-2-2-15,1-1-1 16,3 3 0-16,-3-2-2 0,10 2 0 15,-4-5 1-15,9 5-1 16,-1-2 0-16,5-1-1 16,-2 1 1-16,4-1-1 0,4 3-1 15,-2-3 0 1,1 3 0-16,0 0 0 0,-4 0 0 16,6 3-1-16,-4-3 0 15,-3 5 0-15,1-2 0 16,1 1 0-16,1-1 0 0,2 4 1 15,13 3 3 1,7 2-1 0,-3 1 1-16,9 4-1 0,0-4 2 15,-4 4-1-15,8-5 0 16,-2 6-2-16,-15-4-2 16,-1-1 0-16,-2-1 1 15,-3-1 0-15,0 1 0 0,-3 0-1 16,-1-4 1-16,-4 1-1 15,-2 1 1-15,1 0-1 16,-5-3 0-16,0 0-1 16,-9 1 1-16,4 2 0 15,-4-5 0-15,-1 3-1 0,-3-3 1 16,0 0 0-16,-2 3-1 16,0 1 1-16,-4-2 0 15,3 1 0-15,-2 2-1 16,0-5 2-16,-1 2-1 0,1 1 0 15,-12-8 1-15,12 4-1 16,-12-4 1-16,11 2 1 16,-11-2-1-16,0 0 1 0,0 0-1 15,0 0 1-15,9 3-1 16,-9-3-1-16,0 0 1 16,0 0-1-16,0 0 0 0,0 0 1 15,0 0-1 1,0 0 0-16,0 0 0 0,0 0 0 15,0 0 0-15,0 0-1 16,0 0 1-16,0 0 0 16,0 0-1-16,0 0 0 15,0 0 0-15,0 0 1 16,0 0-1-16,0 0 0 0,0 0-1 16,0 0-1-16,0 0-2 15,-7 3-7-15,7-3-13 16,-13 20-51-16,13-20-8 0</inkml:trace>
  <inkml:trace contextRef="#ctx0" brushRef="#br0" timeOffset="5108.0861">11617 5831 288 0,'0'0'1'0,"0"0"-1"0,0 0 1 16,0 0-1-16,0 0-1 15,-11 11-6-15,11-11-25 16,0 0-29-16,-4 12-2 15</inkml:trace>
  <inkml:trace contextRef="#ctx0" brushRef="#br0" timeOffset="6376.4972">13275 1949 10 0,'0'0'4'0,"0"0"5"15,-7-10 1-15,7 10 3 16,-6-14 0-16,6 14-1 0,0 0 0 16,0 0 0-16,-12 2-1 15,4 20-3-15,1 8-1 16,-10 17-4-16,-1 7 3 15,-9 21 6-15,-3 9-2 16,-5 13 1-16,1 7-1 0,-3 10-1 16,1 5-1-16,0 0 2 15,3 5-1-15,0-6-3 16,-1-8 0-16,-1-2 0 16,0 2-2-16,0-6 1 15,-7-7 0-15,4 1-1 0,-3-6 1 16,-2 6 0-16,1 6 3 15,-6 0-1-15,4-1 1 16,1 1-1-16,1-3 0 0,-2 0 0 16,7 1-1-16,-3-8-3 15,5-2 0-15,2-7 0 16,3-4 0-16,0-4 1 0,6-1-1 16,-1-6-1-16,-1 1 2 15,3-3-1-15,-2-2 1 16,2-7-1-16,1-1-2 15,2-9-1-15,0 1-3 16,3-13-3-16,4-5-2 0,0-1-2 16,1-7-16-1,3-5-3-15,-1-4 3 0,2-1 0 16,3-7 5-16,-2 2 7 16,7-9 4-16,-5 11-1 15,5-11 22-15,0 0 1 0,0 0 0 16,0 0-2-16,-10 0-1 15,10 0-12-15,0 0-41 0,0 0-8 16</inkml:trace>
  <inkml:trace contextRef="#ctx0" brushRef="#br0" timeOffset="7857.7212">16270 2406 61 0,'0'0'4'0,"0"0"4"16,0 0 1-16,0 0 2 15,0 0-2-15,0 0 2 16,6 0-3-16,-6 0 1 16,-2 12-1-16,-2 3 2 15,-1 7 0-15,1 15 4 0,-8 10 4 16,-1 12 2-16,-2 20 1 16,-3 8 2-16,-1 15-2 15,-1 5-1-15,-3 4-3 16,4-4-3-16,-1-1-4 0,4 3 4 15,-1-8-1-15,-3-2-1 16,3-2 0-16,-3 2-2 16,-2 1-2-16,-4 8 1 0,-1-4 0 15,1 0-4-15,1 1-1 16,1-7-1-16,2 2 1 16,4-8-2-16,2-5 0 15,1-12 0-15,0-2 0 0,5-7-1 16,-3-6 0-16,1-5 0 15,5-11 0-15,0-5-1 16,-2-3 0-16,5-9 1 16,1-6-1-16,1-4 1 15,-1-8-1-15,3-9 1 16,0 10 0-16,0-10-1 0,0 0-2 16,-2-5-2-16,2 5-5 15,0-18-8-15,0 5-23 16,14-1-41-16,-9-6-1 0</inkml:trace>
  <inkml:trace contextRef="#ctx0" brushRef="#br0" timeOffset="8703.134">18147 2688 150 0,'0'0'7'16,"0"0"3"-16,0 0 4 15,0 0 0-15,3 0 1 0,-3 0-1 16,0 12 3-16,-9-3-2 16,-2 9-3-16,-6 5-2 15,-8 8-3-15,-8 13 1 16,-9 7 2-16,-5 11-1 0,-9 6 0 16,1 10-1-16,-8 1 0 15,-4 3-3-15,1-1-1 16,3 3-2-16,0-3 0 15,1-2-1-15,-1-6 0 16,2 5-1-16,-3-4 0 0,2 2 2 16,-9 2 1-1,0-2 0-15,-1 4 0 0,-1-4 2 16,1 6-2-16,1-3 0 16,3-4 0-16,3 1-1 0,6-6 2 15,1 2-2-15,4-5-1 16,-1-1 1-16,3-1-1 15,5-3 0-15,-3-3 0 0,3 1 0 16,5-6-1-16,0-1-1 16,1-7 0-16,3-6-1 15,7-1-1-15,1-11-3 16,3-3-3-16,4-7-8 16,6-9-15-16,4 1-24 0,-4-8-19 15</inkml:trace>
  <inkml:trace contextRef="#ctx0" brushRef="#br0" timeOffset="8873.1877">15898 5232 224 0,'0'0'6'0,"0"0"-1"16,-8 2 3-16,8-2-1 15,-12 5 0-15,12-5 1 16,-13 10-3-16,13-10-10 0,-9 0-40 15,9 0-17-15</inkml:trace>
  <inkml:trace contextRef="#ctx0" brushRef="#br0" timeOffset="11315.7968">11113 1564 144 0,'0'0'-1'0,"0"0"1"16,0 0 0-16,0 0 0 15,1 19 4-15,3-6 0 16,0 6 1-16,1 8 1 16,0 5 1-16,2 11 1 0,-3 8-1 15,-3 9 1-15,-1 5-5 16,3-2 2-16,-3 7-1 15,0-5 2-15,-4 4-1 16,4-2 2-16,-6-13-1 16,6-4-1-16,-3-11 0 15,3 0-4-15,0-10-6 16,0-5-10-16,3-6-24 16,-3-18-19-16</inkml:trace>
  <inkml:trace contextRef="#ctx0" brushRef="#br0" timeOffset="12772.4255">11598 4199 151 0,'0'0'6'0,"0"0"4"16,0 0 4-16,0 0 6 0,0 0 1 15,0 0 3-15,-11-3 2 16,11 3 0-16,0 0-5 16,0 0-3-16,0 0-5 15,0 0-2-15,0-9-2 0,0 9-1 16,13-6-1-16,4 5-1 15,2-2 0-15,7-3 1 16,8 6 1-16,4-2-1 0,4 2-1 16,3 0 0-16,2 0 1 15,0 2-4-15,1 4 1 16,-1 4-2-16,-8-1 0 16,4 4 0-16,-7 2-2 15,-3-1 1-15,-3 6-1 16,0-3 1-16,-5 1 0 0,0 0 0 15,0 1-1-15,-6-2 1 16,2 0 1-16,-5 1-1 16,0-6 0-16,-7-1 0 0,2 1 1 15,-11-12-1-15,15 12 1 16,-15-12 1-16,0 0 0 16,7 7 1-16,-7-7 1 15,0 0-1-15,0 0 1 0,0 0-2 16,-5 0 1-16,5 0-2 15,-16-4-2-15,7-1-5 16,9 5-7-16,-17-10-12 16,9 0-43-16,-2 3-18 0</inkml:trace>
  <inkml:trace contextRef="#ctx0" brushRef="#br0" timeOffset="13416.8573">11851 4000 292 0,'0'0'7'0,"0"0"3"16,0 0 5-16,0 0 1 15,5-9 0-15,-5 9 1 16,0 0 1-16,0 0-2 0,-10 0-5 16,-3 8-5-16,-4 1-3 15,-5 3-2-15,-4 0 0 16,-3 3 1-16,-4 3-1 0,3-6 0 15,0-1 1-15,3-2-1 16,2-3 1-16,4-2 0 16,0-2 0-16,9 1-1 15,4-3 1-15,8 0-2 0,-12 0 0 16,12 0 0-16,0 0 0 16,0 0 1-16,12 8 0 15,1-4 0-15,6 4 1 16,4 2 1-16,7 2 0 0,-1 5 0 15,6-1 0-15,-2 4 0 16,-1-3-1 0,-2 2 0-16,0 4-1 0,-5-5 1 15,-3-2-1-15,-2 0 0 16,-3 0 0-16,-4-1 0 16,-3-3-1-16,0 0 1 0,-6-4 0 15,-4-8 1-15,9 18-1 16,-9-18 0-16,4 8 1 0,-4-8-1 15,0 0 1-15,0 0-1 16,0 7-1-16,0-7-3 16,0 0-6-16,0 0-16 15,-10 5-56-15,10-5-3 16</inkml:trace>
  <inkml:trace contextRef="#ctx0" brushRef="#br0" timeOffset="14618.7162">15918 3918 247 0,'0'0'8'0,"0"0"2"16,0 0 2-16,0 0 1 0,0-6 2 15,0 6 2-15,7-8 0 16,0 3 2-16,6 2-4 16,4-1-2-16,3-1-1 15,5 2-1-15,10 0-1 16,4 2 0-16,4-2-1 0,2 3-1 16,2 0 0-16,5 0-2 15,3 3-1-15,-4 1 0 16,3 1-2-16,-8 2 1 15,2 3-2-15,-5 0 0 16,1 2 0-16,-7 3-1 0,-2 3 0 16,-5 0 0-16,-3-1 0 15,1 0-1-15,-7 0 1 16,2-2-1-16,-5 3 1 0,-4-4-1 16,-3 1 0-16,-2-2 1 15,-1-4 0-15,-4 4-1 16,2-6 1-16,-6-7 0 15,5 9 0-15,-5-9 0 16,0 0 0-16,2 13 0 0,-2-13-1 16,0 0 1-1,0 0 0-15,0 0 0 0,0 0 1 16,0 0-1-16,0 0 1 16,0 0 0-16,0 0-1 0,0 0 0 15,0 0-4-15,0 0-4 16,0-5-11-16,0 5-27 15,0 0-40-15,-15-14-1 16</inkml:trace>
  <inkml:trace contextRef="#ctx0" brushRef="#br0" timeOffset="15157.3541">16226 3725 329 0,'0'0'5'0,"0"0"4"16,0-7 1-16,0 7 2 0,0 0-1 15,0 0 1-15,0-10-1 16,0 10-1-16,0 0-4 16,-10 13-3-16,-3-1-2 0,1 2 0 15,-6 2-1-15,-1 4 1 16,1-5 1-16,-2-1 0 16,3-4 0-16,-1-2 0 0,4-1 1 15,-1-2-1 1,5-2-1-16,0-3 2 0,2 1-2 15,8-1-1-15,-12 0 1 16,12 0-1-16,0 0 0 16,10 9 0-16,3-5 0 15,5 6 0-15,6 2 0 0,2 2 1 16,4 3 0-16,6-3 0 16,-2 6 0-16,-1-5 0 15,-4-1 0-15,-4 4 1 0,-1-5-1 16,-2-1 0-16,-5-2 0 15,-2 0 0-15,-5-3-1 16,-1 0-2-16,-4 4-7 16,-5-11-20-16,8 10-48 0,-8-10-3 15</inkml:trace>
  <inkml:trace contextRef="#ctx0" brushRef="#br1" timeOffset="20985.9109">16224 2261 144 0,'0'0'7'0,"0"0"4"0,-8-12 1 16,8 12 4-16,0 0 3 16,0 0 0-16,-2-10 2 0,2 10 0 15,0 0-4-15,0 0-2 16,0 0-3-16,10-2 1 16,-10 2-3-16,16 0 0 15,0 0 0-15,6 0-1 16,0 0 1-16,8 0 0 0,5 0-2 15,5 2 1-15,29 5 2 32,6-4-4-17,1 4 2-15,2 1 1 0,10 1-1 16,1 2 1-16,0 1-2 16,0-3-2-16,-18 5-2 0,0-4 2 15,-1-1-2-15,0-1-2 16,-6 4 0-16,-1-2-1 15,-4-1 0-15,-1-1 0 16,-7-1 0-16,1 1 0 16,-6-2 0-16,-2 1-1 15,-2-2 0-15,-4 0 1 0,-6-2-1 16,0-2 0-16,-6 5 1 16,-5-6-1-16,-3 2 0 15,-4-2 0-15,-1 3 0 16,2 1 0-16,-2-1 1 0,-1-1-1 15,1-2 0-15,-3 3 0 16,2-1 1-16,-4-2-1 16,-8 0 0-16,12 5 1 15,-12-5-1-15,0 0 0 0,9 0 0 16,-9 0-1-16,0 0 0 16,0 0-2-16,0 0-2 15,0 0-5-15,0 0-9 0,-12 10-30 16,3-10-34-16,1 0-1 15</inkml:trace>
  <inkml:trace contextRef="#ctx0" brushRef="#br1" timeOffset="21935.4569">16278 2169 121 0,'0'0'7'0,"0"0"5"15,0 0 3-15,0 0 3 0,0 0 3 16,0 0 4-16,-10 8-2 16,10-8 2-16,0 0-5 15,0 0-6-15,0 0-2 16,0 0-1-16,0 0-3 0,0 0-2 15,10 3-1-15,5-2 1 16,3 5 1-16,4-4 0 16,7 4 0-16,9 4 0 15,2-5 0-15,7 4 1 16,23 4 1 0,1-1-1-16,9 0-2 15,3 1 1-15,0-1-1 16,5-2 0-16,1 2 0 15,1-4-2-15,-13 0-1 0,2 2-1 16,-1-3 1-16,-7 0-1 16,7 3 0-16,-9-3 0 0,0 1-1 15,-4 0 1-15,-2-1-2 16,-7 2 1-16,-6-1 1 16,-2-1-2-16,-4-1 1 15,-7 4 0-15,-4-6-1 16,-3 2 1-16,-5-4-1 15,-3 3 0-15,-7-3 1 0,0 1-1 16,-3 2 1-16,-4-3-1 16,2-2 1-16,-10 0 0 15,12 5-1-15,-12-5 1 16,13 5 0-16,-13-5 0 0,12 2 0 16,-12-2 0-16,9 3 0 15,-9-3 0-15,11 0 0 16,-11 0-1-16,0 0 1 15,0 0 0-15,7 0 0 0,-7 0 0 16,0 0-1-16,0 0 1 16,0 0-1-16,0 0-2 15,0 0-4-15,-12 0-8 16,12 0-36-16,-15 0-31 0,3 0-1 16</inkml:trace>
  <inkml:trace contextRef="#ctx0" brushRef="#br1" timeOffset="22865.7595">16231 2249 192 0,'0'0'4'0,"0"0"2"0,-15-12 3 16,15 12 2-16,-13-5 3 16,1 3 3-16,3-6 0 0,-4 5 2 15,13 3-4-15,-15-2-2 16,15 2-2-16,0 0-2 15,0 0-2-15,0 0 0 0,12 5-1 16,8 3 2-16,18 1 0 31,6 1 4-31,11 5-1 0,4-3-1 16,6 5-1-16,5-5-1 16,7 6 0-16,3-5-1 15,-9-1-4-15,4 0 0 16,1-2 0-16,3 0 1 15,-1-1-1-15,2 2 1 0,-1 2-1 16,1-3 0-16,0 0 0 16,-6-1-1-16,-3 4 0 15,-4 1-1-15,-5-2 2 16,-3 1 0-16,1-3 0 0,-8-1 0 16,1 0 0-16,-2 0 0 15,-2-1 0 1,-3-1 1-16,-2-2-2 0,-1 0 0 15,-6 0 0-15,-7 0 0 0,-3-2-1 16,-6-1 1-16,-5 0-1 16,-3-2 1-16,-3 3-2 15,-10-3 0-15,0 0 0 16,10 2 0-16,-10-2 0 0,0 0 0 16,0 0 0-16,0 0 0 15,0 0 0-15,0 0 0 16,0 0 0-16,0 0 0 15,0 0 0-15,0 0 0 16,0 0 0-16,0 0 0 16,0 0 0-16,0 0 0 0,0 0 0 15,0 0 0-15,0 0 0 16,0 0 0-16,0 0 0 16,0 0 0-16,0 0 0 15,0 0 0-15,0 0-12 0,0 0-6 16,0 0-23-16,0 0-44 15,0 0 1-15</inkml:trace>
  <inkml:trace contextRef="#ctx0" brushRef="#br1" timeOffset="24185.3087">11021 1451 161 0,'0'0'4'16,"0"0"4"-16,0 0 4 16,0 0 4-16,-13-3 2 0,13 3 2 15,0 0 0-15,-10 0 2 16,10 0-4-16,0 0-5 16,-13 0-1-16,13 0-4 0,0 0 0 15,0 0-1-15,0 0-1 16,8 0 0-16,2 3 1 15,8 2 1-15,1-2-2 16,4-2 2-16,7 5-3 0,1 0 0 16,9-4 0-1,3 2-1-15,4 4-1 16,8 0 1-16,0-4-1 0,4 4-1 16,8-1 1-16,0-2 0 15,1 3-1-15,6-1 0 16,0 0 0-16,0 1 0 0,4-4 0 15,-1 7 1-15,-2-4-3 16,2 1 2-16,-5-1-1 16,-27-2 2-16,96 10 1 0,-11-3 0 15,-21 1-2-15,-12-4 2 16,-15 1-1-16,-17 0 0 16,-15 0 0-16,-18-5-3 15,-5 3 1-15,0-3-1 0,-1 2 1 16,-2-1-1-16,1-1 1 15,0-1 0-15,2-1-1 16,-3 2 1-16,6-3 0 16,-4 3 1-16,-2-3-1 0,1 1 0 15,-4-3-1 1,-5 2 1-16,0-2 1 0,-4 3-1 16,-4-3 0-16,-8 0 0 15,14 2-1-15,-14-2 2 16,0 0-1-16,10 3 0 0,-10-3-1 15,0 0 1-15,0 0-1 16,0 0 0-16,0 0-2 16,0 0-1-16,0 0-5 15,-10 5-7-15,10-5-38 0,-17 0-30 16,0 2-3-16</inkml:trace>
  <inkml:trace contextRef="#ctx0" brushRef="#br1" timeOffset="25169.9672">10720 1477 224 0,'0'0'5'16,"0"0"1"-16,0 0 3 0,0 0-1 15,7 0 0-15,-7 0 2 16,0 0 0-16,12 0 2 16,-12 0-5-16,13 1-2 0,-1 5 2 15,-2-4 1-15,5 4 1 16,2-2 0-16,1 1 0 16,7 0 0-16,-1 0 1 0,6 0-1 15,3 0 0-15,7 2-2 16,-1 0-1-16,9 1-1 15,2 0-1-15,1-1 0 16,4-1 0-16,2 2-1 16,43 8 2-16,24-2-1 0,-2-1 1 15,-3-1-1-15,-13 0 0 16,-6-2 1-16,-12 3-2 16,-8-2 0-16,-17-5-2 15,3 2 0-15,-4-1-1 0,-5 1 1 16,3-1-1-16,-3-2 0 15,-3-2 1-15,1 4 0 16,-4-5 0-16,3 1 0 16,-3 2 0-16,-1-3 0 0,-2 3 1 15,4-2-1-15,-6-1 0 16,4 3 0-16,-4-3 0 16,-2 4 0-16,1-5-1 15,-3 2 1-15,-2 0 0 0,-3-1-1 16,-4 1 0-16,-1-1 0 15,-5 2 1-15,1-4-1 16,-1 3 0-16,-7 0 0 0,0 0 1 16,-6-3-1-1,2 3 1-15,-7-3-1 0,-9 0 1 16,12 0 0-16,-12 0-1 16,0 0 0-16,0 0 0 15,0 0 0-15,8 0 0 0,-8 0 0 16,0 0 0-16,0 0 0 15,0 0 0-15,0 0 0 16,0 9-2-16,0-9-1 16,0 0-4-16,-9 11-6 15,9-11-16-15,-6 12-52 0,-4-10-2 16</inkml:trace>
  <inkml:trace contextRef="#ctx0" brushRef="#br1" timeOffset="25849.3264">11212 1563 81 0,'0'0'4'0,"14"0"4"16,4 0 1-16,7 1 4 16,10 4 2-16,4-2 5 0,32-3 6 15,50 11 0-15,18 7-3 16,15-4-1-16,16 6-2 16,9 1-2-16,-18-1-3 0,-14 1-3 15,-25-4-3-15,-11-5-2 16,-9 1-2-16,-11-4 1 15,-7 2-1-15,-13-4 0 16,-11 0 0-16,-5-2-1 0,-14-3 0 16,-8 1 0-16,-8-3 3 15,-10 0-2-15,0 0 1 16,-15 0-1-16,10 0-1 16,-10 0-2-16,0 0-8 15,0 0-40-15,-5 0-26 16,5 0-6-16</inkml:trace>
  <inkml:trace contextRef="#ctx0" brushRef="#br1" timeOffset="43280.9883">20606 9619 404 0,'0'0'3'0,"0"0"1"15,0 0 1-15,-10 3-1 16,10-3 0-16,0 0 0 16,-7 9-11-16,7-9-64 0,2 10-4 15</inkml:trace>
  <inkml:trace contextRef="#ctx0" brushRef="#br2" timeOffset="54500.7786">16233 2142 284 0,'0'0'6'16,"0"0"4"-16,0 0 2 15,-2-12 2-15,2 12 1 0,-5-9 2 16,5 9 1-16,-10-11 0 16,10 11-7-16,-10-1-3 15,10 1-2-15,-15 4-2 16,6 9-2-16,-2 3-1 0,1 4 0 15,1 2 1-15,3 11 3 32,3-1 1-32,3 0 0 0,9-8 1 15,5 2-1-15,6-9 2 16,8 0-1-16,2-9 0 16,0-8-3-16,2-3 1 15,0-4-1-15,-5-5 0 0,-2-5-1 16,-3-3-2-1,-4-6 0-15,-8-1-1 0,-6-2 0 16,-4-4-1-16,-2 1 0 16,-10 3 0-16,-6 4 1 0,-4 3 0 15,-3 4 0 1,-7 8 0-16,-1 7 0 0,-2 3 0 16,-2 5 0-16,5 10-1 15,-3 3 0-15,10-3 0 16,2 7-1-16,9-2-3 0,10-3-9 15,6 3-69-15,17-2-2 16</inkml:trace>
  <inkml:trace contextRef="#ctx0" brushRef="#br2" timeOffset="55436.8253">18105 2517 278 0,'0'0'10'16,"0"0"4"-16,3-10 5 0,-3 10 0 15,2-13 1-15,-2 13 4 16,0-13-2-16,0 13 1 16,0 0-9-16,-14-1-5 15,6 5-2-15,0 8-3 0,-1 4-1 16,2 2-1-16,-2 3 0 16,7-1-1-16,2 5 0 15,0-5 1-15,7-1-1 16,4-3 2-16,6-7-1 15,0-1 1-15,6-3 0 16,-4-5 1-16,4-5 1 0,-1-5 1 16,-5-5-1-16,1-5 0 15,-8-5-5-15,-3-2 0 16,-4 0 0-16,-6 2 0 0,-7 5 0 16,-6 1 0-16,-5 3 0 15,-6 9 0-15,2 5 0 16,-3 4 0-16,7 5 0 15,-2 1 0-15,5 4 0 0,9 0 0 16,4 2 0-16,5-14 0 16,7 17 0-16,5-13 0 15,6 2-12-15,5-4-5 0,2-2-16 16,-4 0-51-16,2-9-1 16</inkml:trace>
  <inkml:trace contextRef="#ctx0" brushRef="#br2" timeOffset="58309.5199">17205 2288 311 0,'0'0'6'0,"0"0"3"15,0 0 0-15,2-12 2 0,-2 12 2 16,0-7 1-16,0 7 0 16,0 0-1-16,0-13-4 15,0 13 1 1,-9 20-2-16,4-5-2 15,3 3-1-15,-1 2-2 16,3-3 2-16,0 2 1 16,7-1-2-16,3-9-2 15,6-4 1-15,0-2 1 0,5-3 0 16,-4 0 1-16,0-8 0 16,1 1 0-16,-3-5 0 15,-2-3 0-15,-9 0 0 16,-1 1-1-16,-3-1-2 0,0-3-3 15,-7 3 0-15,-6 3-2 16,-2 4 0-16,-3 3 1 16,1 3-1-16,-3 2 2 15,0 15 2 1,1 0 1-16,3 2 1 16,7 5 0-16,1-2 0 0,2 2-2 15,6 1 2-15,9-5-2 16,3-6 0-16,2-4 1 15,9-4-2-15,-3-4 0 16,0 0 0-16,0-4 0 16,0-9 0-16,-7-3 0 0,1-1 0 15,-6-3 0-15,-6 3 0 16,-2 0 0-16,-5-4 0 16,-7 7 0-16,-6 4 0 15,-4 5 0-15,2 5 0 0,-5 5 0 16,0 5 0-1,5 0 0-15,3 8 0 16,2-1 0-16,8-2 0 16,4-1 0-16,3-2 0 15,10-1 0-15,8-7 0 0,1-1 0 16,4-3 0-16,2-3 0 16,-3-4 0-16,0-2 0 15,-4-7 0-15,-10-1 0 16,-1 0 0-16,-10 0 0 0,-9 1 0 15,-9 4 0-15,-3 0-4 16,-3 7 0-16,-9 5 1 16,4 2 3-16,-1 8-2 15,12 10-10-15,-1 20-65 16,14-20-5-16</inkml:trace>
  <inkml:trace contextRef="#ctx0" brushRef="#br2" timeOffset="61930.8531">17099 5103 363 0,'0'0'7'0,"0"0"2"16,0-11 3-16,0 11 1 16,-3-9 0-16,3 9 1 15,0 0 0-15,-9-10-1 16,9 10-4-16,-6 10-3 0,4 5-3 16,2 2-1-16,0 6-1 15,2-1 0-15,9 2 1 16,8-1 0-16,3-3 1 15,8-5 0-15,2-8 0 0,1-7 0 16,1 0 1-16,1-12-1 16,-4-6 1-16,-2-9 0 15,-8 0-4-15,-2-2 0 16,-9-3 0-16,-5 8 0 16,-5 0 0-16,0 4 0 15,-4 5 0-15,4 15 0 0,-9-4 0 16,9 4 0-16,-5 21 0 15,5 2 0-15,8 8 0 16,4 10 0-16,3 1 0 0,2 10 0 16,4-5 0-16,1 5 0 15,-3-3 0-15,-1-1 0 16,-6-4 0-16,-5-4 0 0,-7-5 0 16,-7-3 0-16,-10-8 0 15,-8 1 0-15,-4-5 0 16,-9-5 0-16,-4-3 0 15,-5-4 0-15,2-6 0 16,0-2 0-16,5 0 0 0,3-7 0 16,5 0 0-16,7-6 0 15,8 3 0-15,4-2-47 16,10-3-41-16,3 2-2 16</inkml:trace>
  <inkml:trace contextRef="#ctx0" brushRef="#br2" timeOffset="62178.2253">17717 5274 436 0,'0'0'5'0,"0"0"3"15,0 0 1-15,0 0 1 0,0 0 0 16,2-10 1-16,9 5 0 15,4-2 0-15,7 0-11 16,6-4 0-16,4 2 0 16,3-2 0-16,3 6 0 0,-2-2 0 15,2 7-9-15,-16 7-69 16,0-3-10-16</inkml:trace>
  <inkml:trace contextRef="#ctx0" brushRef="#br2" timeOffset="62770.766">18110 5014 449 0,'0'0'4'0,"0"0"0"0,0 0 1 16,-5-10 0-16,5 10 0 15,0 0 0-15,0 10 0 16,0 5 0-16,5 2-3 16,6 10 0-16,8-2-2 0,1 5 2 15,5-5-1 1,1-3 0-16,4-5 0 0,3-7-1 16,0-8 2-16,-6-2-2 15,0-9 2-15,-4-7-1 16,-1-6 0-16,-7-2 0 0,-3-9 1 15,-6 4 0-15,-3 2-1 16,-3 1 2-16,0 4-3 16,-3 5 0-16,-3 7 0 0,6 10 0 15,-8 0 0-15,5 12 0 16,3 6 0-16,3 1 0 16,3 7 0-16,2 3 0 15,-1 1 0-15,6 3 0 0,1-7 0 16,2 4 0-16,-4 0 0 15,-1-3 0-15,3-5 0 16,-5 0 0-16,-2-2 0 16,-4-2 0-16,-1-3 0 15,-2 0 0-15,-5-6 0 0,-4 4 0 16,-1-4 0-16,-5 2 0 16,3-2 0-16,-6-4 0 15,-1 2 0-15,-1-1 0 16,-1-1 0-16,-5-2 0 15,8 0 0-15,-7-3-11 0,7 1-8 16,-1-1-18-16,-1 0-48 16,20 0-1-16</inkml:trace>
  <inkml:trace contextRef="#ctx0" brushRef="#br2" timeOffset="63129.051">18699 5192 470 0,'0'0'4'0,"0"0"1"16,0 0 0-16,0 0 0 15,13 4 1-15,-11 4 0 0,3 10 0 16,-1-3-2-16,-1 7-4 16,5 0 0-16,-3 10 0 15,3-2 0-15,-4-5 0 16,4 2-7-16,-5-7-28 15,4-2-49-15,0-6-3 0</inkml:trace>
  <inkml:trace contextRef="#ctx0" brushRef="#br2" timeOffset="63368.5438">18981 5011 452 0,'0'0'5'0,"0"0"1"16,0 0 1-16,0 0 0 0,4-5 0 16,5-1 1-16,5 5 0 15,2-2-1-15,5-2-6 16,7 2-11-16,-1 1-30 15,3 0-45-15,-5 2-2 16</inkml:trace>
  <inkml:trace contextRef="#ctx0" brushRef="#br2" timeOffset="63531.2305">19018 5128 386 0,'0'0'7'15,"0"0"2"-15,0 0 3 16,0 0 2-16,0 0 0 0,12 0 1 15,6-3 0-15,2 3 0 16,4-2-8-16,6-3-8 16,8 5-27-16,4-6-54 0,-3 3-3 15</inkml:trace>
  <inkml:trace contextRef="#ctx0" brushRef="#br2" timeOffset="64295.8609">19686 4816 410 0,'0'0'6'0,"0"0"1"16,0 0 0-16,0 0 1 15,-2 9 1-15,0 2 0 0,2 3 1 16,0 3-1-16,0 6-4 15,2 1-2-15,5 4 0 16,-1-3-1-16,8 2 0 16,1-4 0-16,-3-4-1 15,-3-6 0-15,1-1 1 16,-10-12 0-16,11 5 0 0,-11-5 0 16,0-13 0-16,0-2 0 15,-4-6 0-15,0-5-1 16,0-6 1-16,4 3-2 15,0-5 0-15,0 8 0 0,1 1 0 16,8 8 0-16,1 5 0 16,1 6 0-16,5 6 0 0,5 8 0 15,-2 4 0-15,3 6 0 16,-1 1 0-16,0 4 0 16,0 1 0-16,-7-4 0 15,1-2 0-15,-5-3 0 0,-5-1 0 16,-5-14 0-16,6 10 0 15,-6-10 0-15,0-7 0 16,-4-3 0-16,-2-7 0 16,6-6 0-16,0-1 0 15,0-4 0-15,10 1 0 16,-1 0 0-16,2 8 0 0,3-2 0 16,1 8 0-16,3 11 0 15,-2 2 0-15,0 10 0 16,1 7 0-16,-4 8 0 15,1 3 0-15,-1 1 0 0,-1 3 0 16,1 3 0-16,-6-3-6 16,5-2-9-16,-4-3-20 15,5-4-50-15,-1-4-3 0</inkml:trace>
  <inkml:trace contextRef="#ctx0" brushRef="#br2" timeOffset="64677.4195">20626 4518 400 0,'0'0'6'0,"0"-12"1"16,0 12 2-16,-2-13 1 15,2 13 0-15,-21-12 1 0,9 12 1 16,-5 11 0-16,-7 13-4 16,5 10-3-16,-2 14 1 15,1 9-2-15,4 5 1 16,2 7-2-16,11 0 0 15,3-2-3-15,3-5 0 16,16-2 0-16,4-9 0 16,6-8 0-16,6-6 0 0,2-10-3 15,11-2-22-15,14-10-60 16,-20-8-3-16</inkml:trace>
  <inkml:trace contextRef="#ctx0" brushRef="#br2" timeOffset="65128.5303">20736 4836 422 0,'0'0'6'0,"0"0"1"16,-5-12 3-16,5 12 1 16,0-11 0-16,0 11 0 0,0-15 0 15,12 8 1-15,2 4-6 16,1 3-2-16,3 3-4 15,2 4 0-15,2 5 0 16,-3 6 0-16,0 2 0 0,-7 2 0 16,-7 4 0-16,0 0 0 15,-5-1 0-15,-2-5 0 16,-4-1 0-16,-1-6 0 16,7-13 0-16,-15 9 0 15,15-9 0-15,-8-9 0 0,8-6 0 16,0-8 0-16,6-1 0 15,1-5 0-15,5-4 0 16,4 3 0-16,-2 3 0 0,2 5 0 16,-4-1 0-16,-2 9 0 15,-10 14 0-15,17-6 0 16,-17 6 0-16,12 13 0 16,-4 4 0-16,-1 4 0 0,3 0 0 15,1 4 0-15,1 2 0 16,0-4 0-16,3-1-6 15,-4-4-20-15,-11-1-58 16,17-5-4-16</inkml:trace>
  <inkml:trace contextRef="#ctx0" brushRef="#br2" timeOffset="66073.0881">21317 4816 398 0,'0'0'7'0,"0"0"3"0,0 0 3 16,0 0 1-16,0 0 2 16,0 0 1-16,7-6 0 15,2 2 2-15,8-6-19 16,-1 0 0-16,7-1 0 0,2 2 0 15,3 2 0-15,1-3 0 16,1 0 0-16,-2 3 0 16,-7 4 0-16,0-2 0 0,-4 2 0 15,-7 2 0-15,-10 1 0 16,10 0 0-16,-10 0-20 16,-13 0-68-16,13 0-3 15</inkml:trace>
  <inkml:trace contextRef="#ctx0" brushRef="#br2" timeOffset="66577.354">21782 4596 453 0,'0'0'5'0,"0"0"1"16,-2-11 1-16,2 11 1 15,0-10 1-15,0 10 0 0,0-12 0 16,9 4-4-16,4 6-5 16,4-1 0-16,3 3 0 15,0 0 0-15,2 8 0 16,1 0 0-16,-5 6 0 0,-4 4 0 16,-7 0 0-16,-4 3 0 15,-3-1 0-15,-8-1 0 16,-1 1 0-16,-7-4 0 0,2-4 0 15,-1 0 0-15,2-7 0 16,4-3 0-16,1-2 0 16,8 0 0-1,-10-7 0-15,10-5 0 0,0-3 0 16,10-3 0-16,2-2 0 16,6-2 0-16,2 1 0 0,0 1 0 15,-1 2 0-15,-1 3 0 16,-1 6 0-16,-2 3 0 15,-3 6 0-15,-3 3 0 0,0 9 0 16,-2 3 0-16,-2 3 0 16,3 4 0-16,-4 0 0 15,2 0 0-15,1-2 0 16,-1 0 0-16,1-2-3 0,0-11-20 16,1 0-62-16,5-2-3 15</inkml:trace>
  <inkml:trace contextRef="#ctx0" brushRef="#br2" timeOffset="66760.3799">22279 4585 442 0,'0'0'4'0,"0"0"0"15,0 0 2-15,0 0 0 16,0 7 1-16,0 3 1 16,0 5 0-16,0 3 0 15,0 2-3-15,0 1-1 0,0 5 0 16,6-2-3-16,-4-1-3 15,3 1-8-15,0-9-16 16,-10 3-56-16,5-18-4 0</inkml:trace>
  <inkml:trace contextRef="#ctx0" brushRef="#br2" timeOffset="67025.56">22496 4193 428 0,'0'0'6'0,"0"0"2"0,0 0 1 16,-4-10 1-16,4 10-1 16,0 0 1-16,0 0 0 0,9 10 1 15,3 8-6 1,6 12-3-16,3 7-2 0,4 8 1 16,-3 11-1-16,6 4 0 15,-6-1 0-15,-4 6 0 16,-9 0 2-16,-6-7-2 0,-3 2 0 15,-12-6 0-15,-13-9 0 16,-5 2-9-16,-10-7-26 16,1-5-49-16,-6-3-3 15</inkml:trace>
  <inkml:trace contextRef="#ctx0" brushRef="#br2" timeOffset="67742.8567">16113 6438 326 0,'0'0'2'16,"0"0"1"-16,0 0 2 0,14-2 2 16,0-1 2-16,11 0 1 15,7-2 3-15,16-4 1 16,14-6 0-16,17 0-2 15,19-5-1-15,20-5-1 0,22 1 0 16,19-11 0-16,26 0-1 16,20-4-1-16,27-3 1 15,19-3-1-15,22-5 0 0,13 0-1 16,20 2-1-16,18-5-6 16,10-1 0-16,20-1 0 15,1 1 0-15,7-1 0 16,-1 3 0-16,-3 0 0 0,-9 3 0 15,-16 1 0-15,-18 4 0 16,-23 4 0-16,-21 6 0 16,-34 0 0-16,-22 3 0 15,-24 4 0-15,-27 5 0 16,-29 2 0-16,-27 5 0 16,-23 3 0-16,-28 3 0 0,-15 3 0 15,-14 1 0-15,-28 5 0 16,0 0 0-16,-28 0-27 15,-14 5-61-15,-12 1-4 0</inkml:trace>
  <inkml:trace contextRef="#ctx0" brushRef="#br2" timeOffset="68392.9862">15861 6515 286 0,'0'0'6'0,"7"0"1"16,11 0 2-16,9 0 2 0,12 0 2 15,21-5 1-15,20-5 1 16,29-4 3-16,20-4-3 16,31-8-3-16,24-3-1 15,27-8-1-15,24-5 1 16,22-5-2-16,21 0 0 16,18-7 0-16,12-2 0 0,18 0-1 15,7 2 0-15,43 1-2 16,-23 2-1-16,7-2-1 15,0 6 0-15,-2 3-2 0,-4 1-2 16,-12 4 0-16,-13 2 0 16,-56 0 0-16,10 5 0 15,-30-3 0-15,-26 2 0 16,-32 1 0-16,-32 2 0 0,-34 3 0 16,-29 3 0-16,-23 4 0 15,-27 3 0-15,-20 4 0 16,-16 3 0-16,-14 10 0 15,-12-7 0-15,-10 12-27 0,-31 4-59 32,-12 2-3-32</inkml:trace>
  <inkml:trace contextRef="#ctx0" brushRef="#br2" timeOffset="72942.0106">19877 4545 260 0,'0'0'4'0,"-7"-7"1"0,7 7 1 15,-20-13 1-15,3 9 1 16,-8 4 3-16,-2 0 0 16,-10 10 3-16,-10 7-3 0,4 15 1 15,-9 13-1-15,3 9 1 16,-2 10-1-16,10 9-2 16,0 6 0-16,14 2-2 15,5-1-1-15,14 0-3 0,8-9 1 16,13-4 1-1,12-5 0-15,10-13-1 0,9-10 1 16,11-6-1-16,4-13 0 16,3-13 1-16,9-7-1 15,5-7-2-15,-4-13-2 0,2-10 1 16,-1-5 0-16,-4-11 1 16,-7-9-1-16,-4-4 1 15,-11-13 0-15,-12-3 0 16,-12-6 1-16,-14-3-1 0,-9-3 0 15,-18 0-1-15,-14 9 0 16,-15 10 0-16,-12 11-1 16,-11 15 0-16,-10 16 0 15,-9 19 0-15,-1 17-1 16,1 28-8-16,2 24-71 0,13 9-3 16</inkml:trace>
  <inkml:trace contextRef="#ctx0" brushRef="#br2" timeOffset="79487.7561">19820 4459 275 0,'0'0'7'0,"0"0"3"15,0 0 2-15,0 0 3 16,0 0 2-16,0 0 1 16,0 0 3-16,0 0 0 0,0 0-4 15,0 0-3-15,0 0-2 16,-7-8-1-16,7 8-1 16,0-12 0-16,2 0-1 15,3-8 1-15,6-5 0 0,3-10-1 16,6-7-6-16,8-8-3 15,2-13 0-15,9-7 0 16,6-2 0-16,0-5 0 16,2 3 0-16,2-3 0 0,-7 5 0 15,1 6 0-15,-3 11 0 16,-10 10 0-16,-3 3 0 16,-4 14 0-16,-9 2 0 15,-1 11 0-15,-6 2 0 16,-7 13 0-16,7-9 0 0,-7 9 0 15,0 0 0-15,0 0 0 16,0 0 0-16,0 0 0 0,0 0 0 16,0 0 0-1,0 0 0-15,0 0 0 0,0 0 0 16,0 0 0-16,-4 5 0 16,4-5 0-16,0 0 0 15,-12 10 0-15,12-10 0 0,-9 0-12 16,-3 0-77-16,12 0-4 15</inkml:trace>
  <inkml:trace contextRef="#ctx0" brushRef="#br2" timeOffset="80445.6309">20636 2469 393 0,'0'0'6'0,"0"0"4"16,0-9 1-16,0 9 2 0,0-10 0 15,0 10 1-15,0 0-1 16,0 0 0-16,0 0-5 15,0 0-3-15,-5 17-3 0,5 0 0 16,5 9-1-16,5-2 0 16,5 1 1-16,3-3-1 15,1 2 2-15,6-12-3 16,0-1 0-16,2-5 0 16,-4-6 0-16,-1-11 0 0,0-4 0 15,-4-5 0-15,-6-2 0 16,-2 0 0-16,-5 0 0 15,0-1 0-15,-5 4 0 0,0 6 0 16,0 3 0-16,0 10 0 16,0-10 0-16,0 10 0 15,0 5 0-15,8 10 0 16,-1 5 0-16,3 3 0 0,2 1 0 16,-2 8 0-16,5-2 0 15,-3 2 0-15,-4-2 0 16,0 1 0-16,-3-5 0 0,-5-2 0 15,0-1 0-15,-11-4 0 16,1-4 0-16,-9 1 0 16,-1-4 0-16,-7-2 0 15,-3-2 0-15,2-6 0 0,1 0 0 16,-1-2-29-16,-6-4-56 16,22-2-3-16</inkml:trace>
  <inkml:trace contextRef="#ctx0" brushRef="#br2" timeOffset="80857.617">21141 2655 413 0,'0'0'7'0,"0"0"3"15,0 0 3-15,-3-12 1 16,3 12 2-16,-2-17 0 15,-1 7 0-15,3-1-10 16,0-4-6-16,8 3 0 0,4 0 0 16,3 5 0-16,4 2 0 15,2 2 0-15,-1 3 0 16,-1 5 0-16,1 8 0 16,-4 6 0-16,-7-2 0 15,-4 4 0-15,-2 4 0 0,-6-1 0 16,-4 1 0-16,-6 0 0 15,-2-3 0-15,-2-2 0 16,0-3 0-16,1-5 0 0,7 4 0 16,-1-9 0-16,10-7 0 15,0 0 0-15,0 0 0 16,5 0 0-16,9-3 0 16,7-7 0-16,4-2 0 0,1-1 0 15,3-4 0-15,5 5-11 16,-2-8-75-16,-4 0-4 15</inkml:trace>
  <inkml:trace contextRef="#ctx0" brushRef="#br2" timeOffset="81075.2233">21434 2438 469 0,'0'0'6'0,"0"0"2"0,0-12 0 16,0 12 1-16,10-17 2 16,-3 8-11-16,6-2 0 15,-1 2 0-15,7 2 0 0,-1-1 0 16,7 1 0-16,-2 0-15 16,-10 4-71-16,13 3-2 15</inkml:trace>
  <inkml:trace contextRef="#ctx0" brushRef="#br2" timeOffset="81526.1698">21787 2210 409 0,'0'0'5'0,"0"0"2"16,-12 0-1-16,12 0 1 15,-13 4 0-15,13-4 0 16,-10 16 0-16,3-7 2 15,7 8-2 1,9 0-2-16,5 1 0 0,2 0 1 16,6-4-1-16,4-3 1 15,1-2 1-15,3-6-3 0,-6-3-2 16,-1-5-2-16,-3-7 0 16,-5 0 0-16,-2-4 0 15,-6 0 0-15,-2 0 0 0,-5-1-3 16,0 4 1-16,0 4-1 15,0 9 1-15,0 0 1 16,0 0 0-16,0 0 3 16,-3 7 0-16,3 10 1 0,7 2 0 15,7 4-1-15,-7 0-2 16,5 1 0-16,1-2 0 16,-4 2 0-16,-1 0 0 15,-5-2 0-15,-4-2 0 16,-6-1 0-16,-8 1 0 15,-7-4 0-15,-3-7 0 16,-3 9 0-16,-6-11 0 0,4 5-24 16,0-7-60-16,2-2-3 15</inkml:trace>
  <inkml:trace contextRef="#ctx0" brushRef="#br2" timeOffset="82151.6685">20755 3156 385 0,'0'0'5'16,"0"0"1"-16,0 0 3 0,0-10 1 16,11 8 3-1,1-6 3-15,8-3 1 0,6-1 1 16,20-3-3-16,9-2-1 15,11-5-11-15,16 0-3 16,8-6 0-16,14 4 0 16,6-1 0-16,7-1 0 0,1-3 0 15,-3 5 0-15,-3 2 0 16,-8-3 0-16,-9 4 0 0,-8 0 0 16,-15 3 0-16,-14 3 0 15,-16 6 0-15,-8-2 0 16,-11 4 0-16,-11 5 0 15,-12 2 0-15,0 0 0 16,-15 0 0-16,1 5-8 0,-5 5-82 16,-7 0-2-16</inkml:trace>
  <inkml:trace contextRef="#ctx0" brushRef="#br2" timeOffset="82643.3481">22232 2418 418 0,'0'0'7'0,"0"0"2"0,0-11 3 16,0 11 2-16,0 0 1 16,-2-10 0-16,2 10 0 15,0 0-9-15,0 0-6 0,0 16 0 16,4 1 0-16,1-2 0 16,2 9 0-16,-2 3 0 15,1 1 0-15,-1 2 0 0,0 0 0 16,2-3 0-16,-2-3 0 15,1-1 0-15,1-1 0 16,0-5-70-16,-2-5-19 16</inkml:trace>
  <inkml:trace contextRef="#ctx0" brushRef="#br2" timeOffset="83409.7414">21012 3514 446 0,'0'0'4'0,"0"0"3"0,0 0 1 16,0 0 0-16,0-9 1 15,0 9 1-15,12-10 0 16,0 7-1-16,-2 2-9 0,6 1 0 15,3 1 0-15,1 9 0 16,-1 2 0-16,2 6 0 16,-7 5 0-16,-1 2 0 15,-6-1 0-15,-2 1 0 0,-5-4 0 16,-7 3 0-16,-5-5 0 16,-1-4 0-16,1-5 0 15,-4-5 0 1,2-5 0-16,3 0 0 0,-1-7 0 15,8-9 0-15,4-3 0 16,0-6 0-16,2-2 0 0,9-3 0 16,5 1 0-16,-1-2 0 15,3 5 0-15,-4 1 0 16,2 8 0-16,-2 6 0 0,-3 7 0 16,-4 4 0-16,-7 0 0 15,14 22 0-15,-7-5 0 16,4 10 0-16,-1-3 0 0,3 5 0 15,-1-5 0-15,2 3 0 16,2-7-6-16,1 1-21 16,16-7-56-16,-11-7-4 15</inkml:trace>
  <inkml:trace contextRef="#ctx0" brushRef="#br2" timeOffset="83788.3134">21486 3517 462 0,'0'0'5'0,"0"0"2"15,0 0 2-15,0 0 1 16,-7 0 1-16,7 0-4 0,0 0-7 16,0-10 0-16,0 10 0 15,22-15 0-15,-7 14 0 16,7-2 0-16,1 3 0 15,-1 0 0-15,0 7 0 0,-4 8 0 16,-8 0 0-16,-8 5 0 16,-2 2 0-16,-7 0 0 15,-6 1 0-15,-2 2 0 16,-2-3 0-16,2-2 0 0,-3-3 0 16,6-5 0-16,-1 1 0 15,4-7 0-15,9-6 0 16,0 0 0-16,0 0 0 15,0 0 0-15,20-2 0 16,-3-2 0-16,3-9 0 16,7 4 0-16,1-9 0 0,-18 4-86 15,22-3-2-15</inkml:trace>
  <inkml:trace contextRef="#ctx0" brushRef="#br2" timeOffset="83990.9169">21817 3453 482 0,'0'0'4'0,"0"0"0"16,0 0 1-16,8-7 1 16,6-1-1-16,2 3 0 0,5-3-5 15,9 1 0-15,0-5-12 16,-12 2-71-16,19 5-2 15</inkml:trace>
  <inkml:trace contextRef="#ctx0" brushRef="#br2" timeOffset="84433.0619">22080 3324 476 0,'0'0'5'16,"0"0"1"-16,0 0 1 0,-14-10 0 15,14 10 1-15,0-9-6 16,0 9-2-16,14-8 0 16,-2 8 0-16,6 0 0 0,3 2 0 15,-2 8 0-15,-2 2 0 16,0 5 0-16,-4 4 0 16,-5 4 0-16,-6-3 0 15,-2 2 0-15,-5 2 0 16,-4-7 0-16,-2-2 0 15,1 1 0-15,-3-8 0 0,4-8 0 16,9-2 0-16,-13 0 0 16,9-12 0-16,4-3 0 15,2-5 0-15,6-4 0 0,4-2 0 16,3-3 0-16,2 2 0 16,3 0 0-16,-2 4 0 15,-1 1 0-15,1 7 0 16,-2 8 0-16,0 4 0 0,-4 3 0 15,-2 5 0-15,-2 7 0 16,1 5 0-16,-3 3 0 16,4 6 0-16,-3-4 0 0,-3 0 0 15,1-2 0-15,3-20-62 16,-1 12-26-16</inkml:trace>
  <inkml:trace contextRef="#ctx0" brushRef="#br2" timeOffset="84639.5617">22589 3260 469 0,'0'0'4'16,"0"0"2"-16,0 0 1 15,0 0 1-15,0 7 0 16,0 3 1-16,0 5-9 0,0 7 0 16,0 2 0-16,0 7 0 15,0 6 0-15,0-1 0 16,4 0 0-16,-4-1 0 0,0-9 0 15,2-16-39-15,-2 16-49 16,0-14-4-16</inkml:trace>
  <inkml:trace contextRef="#ctx0" brushRef="#br2" timeOffset="85588.891">20307 2569 451 0,'-4'27'2'0,"-6"18"-1"16,0 23 1-16,0 21 1 15,5 23 1-15,5 20-1 16,7 14 1-16,13 15 0 0,20-18-1 16,19-6 1-16,21-13 0 15,17-18-2-15,15-16 1 0,15-16 0 16,20-20 0-16,12-14 0 15,9-18 0-15,15-22 0 16,8-7-1-16,5-22 0 16,1-22 0-16,-2-16-2 0,-3-12 0 15,-11-15 0-15,-14-18 0 16,-20-13 0 0,-18-17 0-16,-24-6 0 0,-28-13 0 15,-30-5 0-15,-19-3 0 16,-34 1 0-16,-24-1 0 15,-22 16 0-15,-23 6 0 0,29 80-4 16,-12-1-2-16,-13 10 2 16,-16 0 2-16,-14 12-1 15,2 7 3-15,-147-17-1 16,-13 32-1-16,-4 47 0 0,-8 39-7 16,8 42-69-16,-11 66-4 15</inkml:trace>
  <inkml:trace contextRef="#ctx0" brushRef="#br2" timeOffset="92308.1534">2951 4035 366 0,'0'0'4'0,"0"0"2"0,0 0 3 16,0 17 0 0,0-2 0-16,0 6 0 0,0 5 0 15,0 9-1-15,-4-1-13 16,0 9-69-16,10 1-4 16</inkml:trace>
  <inkml:trace contextRef="#ctx0" brushRef="#br2" timeOffset="95472.5037">5047 5916 408 0,'0'0'5'16,"0"0"1"-16,0 0 3 0,0 0 1 16,0 0 0-16,0 0 1 15,0 0 2-15,0 0 0 16,0 0-3-16,0 0-2 0,7-6-2 15,-7 6-4-15,15-7-2 16,-5 2 0-16,0 0 0 16,1-2 0-16,3 2 0 0,-2 0 0 15,1 0 0-15,-3 0 0 16,-10 5 0-16,15-3 0 16,-15 3-3-16,14 0-27 15,7 8-54-15,-21-8-5 16</inkml:trace>
  <inkml:trace contextRef="#ctx0" brushRef="#br2" timeOffset="129222.7346">1823 5044 438 0,'0'0'5'16,"0"0"2"-16,0 0 3 0,0 0 0 16,0 0 1-16,0 0 1 15,0 0-1-15,0 0-4 16,0 0-7-16,0 9 0 0,0-9 0 16,0 0 0-16,0 0 0 15,17 8-47-15,-2-8-41 16,-3-3-2-16</inkml:trace>
  <inkml:trace contextRef="#ctx0" brushRef="#br2" timeOffset="129884.0847">1845 7174 507 0,'0'0'2'0,"0"0"0"0,0-11-2 15,0 11 0-15,-8-9 0 16,8 9 0-16,-4-10 0 16,4 10 0-16,0 0 0 15,-5-8 0-15,5 8 0 0,0 0 0 16,0 0 0-16,0 0 0 15,0 0 0-15,5 10-59 16,4-7-33-16,4 2-1 16</inkml:trace>
  <inkml:trace contextRef="#ctx0" brushRef="#br2" timeOffset="130429.2317">1815 9089 511 0,'0'0'0'0,"0"0"0"16,-5 0 0-16,5 0 0 0,-12-4 0 15,12 4 0 1,-13-3 0-16,13 3 0 0,-8-3 0 16,8 3 0-16,0 0 0 15,0 0 0-15,0 0-54 16,0 0-38-16</inkml:trace>
  <inkml:trace contextRef="#ctx0" brushRef="#br2" timeOffset="135729.2664">17037 5053 361 0,'0'0'-1'16,"-11"0"-2"-16,-6-2 0 16,-1 0-1-16,-7-1 3 0,-5 1 0 15,-4-4 1-15,-6 4 2 16,-2 2 3-16,-3 0 2 15,1 0 2-15,-9 8-1 16,-1 4 0-16,-9 5-2 0,1 2 0 16,-5 4-1-16,5 4-2 15,-2 3 0-15,7 2 0 16,6 1-1-16,7-1 1 16,12 5 0-16,7 3 0 15,7 4 0-15,8 4 0 0,8 6 0 16,0 3 0-16,2 7 0 15,4 1 0-15,6 2 0 16,-3 1-2-16,6 2 1 16,-1-4-1-16,1-3 0 0,4-5-1 15,-1-3 1-15,0-5-1 16,2-5 0-16,-3-7 0 16,-5-4 1-16,2-7-1 15,-7-2 0-15,0 1 1 0,-5-7 0 16,0 1 0-16,-2-1 0 15,-6-5 0-15,1 4-1 16,-4 0 1-16,4-1-1 16,0-2 0-16,2-3 1 15,5-2 1-15,7-2 1 0,16-6 1 16,24-10 2-16,26-11 2 16,35-10-1-16,37-19 0 0,52-8-8 15,40-17-29-15,89-4-48 16,3-1-5-16</inkml:trace>
  <inkml:trace contextRef="#ctx0" brushRef="#br2" timeOffset="139380.2201">16143 2199 152 0,'0'0'7'0,"0"0"5"16,-7-10 5-16,7 10 4 0,0 0 1 15,-12-2 0-15,12 2 0 16,0 0 0-16,0 0-6 0,0 0-4 15,17-3-6-15,11 3-3 16,9 0-1-16,18 0-1 16,20 0 1-16,19 3-1 15,10-1 1-15,15 5-1 16,10 2 2-16,13 5 0 16,8 6-1-16,-14 0-1 15,1 5-3-15,-13-6-5 16,-2 4-8-16,-12-3-12 15,-9 4-15-15,-18-6-11 0,-11-3-7 16</inkml:trace>
  <inkml:trace contextRef="#ctx0" brushRef="#br2" timeOffset="152777.3307">9526 4682 130 0,'0'0'8'0,"0"0"5"0,-12-3 3 16,12 3 6-1,-13 0 2-15,13 0 3 0,-12 0 2 16,12 0 2-16,-14 0-6 15,14 0-4-15,0 0-1 16,0 0-1-16,-4 10-4 0,4-10-1 16,0 0-2-16,0 0 0 15,16-3-2-15,-4-9 0 16,13-7-1-16,2-6-1 0,18-9 1 16,7-9-1-16,10-6-1 15,15-6 0-15,8-6-2 16,5-4-5-16,4 0 0 15,5 0 0-15,-2 4 0 0,-3 2 0 16,-4-1 0-16,-3 2 0 16,-9 12 0-16,-12 4 0 15,-6 5 0-15,-16 9 0 16,-5 4 0-16,-13 9 0 16,-6 5 0-16,-14 7 0 15,-6 3 0-15,0 0 0 0,0 0 0 16,0 0 0-16,-1 3 0 15,1-3 0-15,-12 18 0 16,6-4 0-16,-6-1-27 0,-6 1-61 16,6 4-4-16</inkml:trace>
  <inkml:trace contextRef="#ctx0" brushRef="#br2" timeOffset="153441.2162">9633 4414 324 0,'0'0'9'0,"0"0"5"0,8-9 2 15,-8 9 4-15,7-11-1 16,-7 11 1-16,5-10 0 15,-5 10 1-15,0 0-9 16,0 13-4 0,-5 2-3-16,-5 9-1 0,-2 3-2 0,-1 6 0 15,-2 2 0 1,-5-3-1-16,3 1 0 0,-3-4-1 16,3-5 1-16,-3-2-1 15,5-4 1-15,-3-2 0 16,9-7-1-16,-1-2 1 0,10-7 1 15,0 0 0-15,0 0 1 16,7 3-3-16,11-3 0 16,9-4 0-16,3-4 0 0,10 1 0 15,4-2 0-15,4 2 0 16,-2 0 0-16,2 1 0 16,-4 1 0-16,-3 5 0 15,-4-3 0-15,-10 3 0 0,-4 0 0 16,-4 0 0-16,-6 3 0 15,-3 0 0-15,-10-3 0 16,9 5 0-16,-9-5 0 16,0 0 0-16,3 10 0 15,-3-10 0-15,0 0 0 0,-3 11 0 16,-6-11-37-16,9 0-52 16,0 0-4-16</inkml:trace>
  <inkml:trace contextRef="#ctx0" brushRef="#br2" timeOffset="159811.8624">11403 3210 344 0,'0'0'7'15,"2"-10"4"-15,1 1 3 16,-3-7 2-16,0 0 0 15,-5-2 0-15,-7 1 2 0,-1-3-1 16,-6 5-5-16,-6 7-5 16,-3 8-2-16,-6 3-2 15,4 9-1-15,-5 2 0 16,8 10-1-16,1 1 0 0,4-1-1 16,12 3 0-16,6-5 1 15,6-2 0-15,10-8 0 16,10-4 0-16,6-8 0 0,7 0 1 15,2-9 1-15,3-9 0 16,-5-5 1-16,-3 1-2 16,-8-5-2-16,-4 2 0 15,-2 7 0-15,-10 1 0 0,-4 2 0 16,-4 15 0-16,0-9 0 16,0 14 0-16,0 10 0 15,0 6 0-15,0 8 0 16,0 5 0-16,5 5 0 15,1 1 0-15,3 2 0 16,1-1 0-16,1-5 0 0,-2-4 0 16,1-4 0-16,0-6 0 15,-2-4 0-15,-1-4-8 16,-7-14-39-16,0 0-40 0,0 0-2 16</inkml:trace>
  <inkml:trace contextRef="#ctx0" brushRef="#br2" timeOffset="160144.0538">11665 3077 386 0,'0'0'7'16,"0"0"4"-16,0 0 2 15,0-10 0-15,0 10 1 16,0 0 2-16,-10 10 0 16,6 2 1-16,2 8-7 15,-3 7-4-15,5 0-4 16,0 3-2-16,5 2 0 0,6-5 0 15,1-4 0-15,8-9 0 16,-1-1 0-16,9-9 0 16,-3-5 0-16,0-7 0 0,0-9 0 15,-6-5 0-15,-5-6 0 16,-3-4 0-16,-11-3 0 16,-2 2 0-16,-16 4 0 15,-4 5 0-15,-5 9 0 0,-6 10 0 16,1 7 0-16,-6 13 0 15,12 15 0-15,-4 2-9 16,6 5-77-16,18 3-3 0</inkml:trace>
  <inkml:trace contextRef="#ctx0" brushRef="#br2" timeOffset="161244.5532">9749 5816 359 0,'0'0'7'16,"0"0"5"-16,0 0 2 0,-1-10 2 16,1 10 0-16,0 0 2 15,0 0 1-15,7 0 2 16,5 5-6-16,18 12-4 16,11 4-8-16,17 6-3 0,13 0 0 15,12-1 0-15,13 8 0 16,5-5 0-16,1-1 0 15,-4-4 0-15,-4-1 0 16,-14 1 0-16,-6-4 0 0,-10 2 0 16,-10-7 0-16,-8 3 0 15,-9-3 0-15,-7-5 0 16,-8-1 0-16,-4-4 0 16,-11 0 0-16,-7-5 0 15,0 0 0-15,0 0 0 16,-9 3 0-16,-4-3-15 0,-2 0-73 15,-10-8-3-15</inkml:trace>
  <inkml:trace contextRef="#ctx0" brushRef="#br2" timeOffset="161849.5318">9817 5828 332 0,'0'0'8'0,"0"0"3"0,-13-7 4 15,13 7 4-15,-12-10 1 16,12 10 1-16,-18-7 1 15,18 7 0-15,-9-8-6 0,9 8-4 16,0 3-2-16,2 14-7 16,9 3-3-16,0 10 0 0,8 0 0 15,1 6 0-15,4 5 0 16,6-2 0-16,-8-4 0 16,6-3 0-16,-4-2 0 15,-6-9 0-15,0-6 0 0,-9 1 0 16,-2-6 0-16,-7-10 0 15,0 0 0-15,0 0 0 16,-12-14 0-16,-3-7 0 16,-2-6 0-16,-5-3 0 0,-6-8 0 15,3 1 0-15,5 0 0 16,-2-2 0-16,2 7 0 16,2 5 0-16,6 1 0 15,0 4 0-15,5 7 0 16,-1 1 0-16,3 1 0 0,2 4 0 15,3-2 0-15,0 11 0 16,23-14 0-16,-4 10 0 16,9 1 0-16,9 0 0 0,6 0 0 15,9 3 0-15,4 0 0 16,4 0 0-16,-1 6 0 16,-1-5 0-16,-1 10 0 15,-11-7-14-15,-2 7-74 0,-12-2-3 16</inkml:trace>
  <inkml:trace contextRef="#ctx0" brushRef="#br2" timeOffset="165772.0702">11371 6195 429 0,'0'0'6'16,"0"0"2"-16,0-12 3 15,0 12 1-15,0-15 1 16,0 15 2-16,-3-12 0 0,3 12-13 16,0-13-2-16,0 13 0 15,3 8 0-15,4 9 0 16,0 6 0-16,3 6 0 15,0 5 0-15,8 9 0 0,-6 1 0 16,8 1 0-16,-7 2 0 16,0-10 0-16,1 6 0 15,-4-14 0-15,0 1 0 16,-5-7 0-16,2-7 0 0,-4-6 0 16,-1 0 0-16,-2-10 0 15,3 12 0-15,-3-12 0 16,0 0 0-16,0 0 0 15,0 0 0-15,0 0 0 16,-3-7 0-16,3 7 0 0,13-7-77 16,-13 7-16-16</inkml:trace>
  <inkml:trace contextRef="#ctx0" brushRef="#br2" timeOffset="166910.1114">7448 4691 293 0,'0'0'7'0,"0"0"4"0,-8 0 3 16,8 0 3-16,-12 5 2 16,12-5 3-16,-12 9-2 15,12-9 2-15,-7 12-3 16,7-12-5-16,0 0-1 0,17-11-2 16,8-9-1-16,4-11 0 15,16-8-1-15,7-14-9 16,13-12 0-16,8-4 0 0,10-8 0 15,7-5 0-15,2 1 0 16,2 1 0-16,-4 1 0 16,-3 4 0-16,-5 9 0 15,-2 1 0-15,-11 8 0 16,-11 11 0-16,-9 6 0 0,-9 9 0 16,-10 10 0-16,-5 6 0 15,-13 5 0-15,-12 10 0 16,7-5 0-16,-7 5 0 15,-4 10 0-15,-6 2 0 0,-3 1 0 16,1 6 0-16,-6 2-5 16,-17 8-86-16,15 1-1 15</inkml:trace>
  <inkml:trace contextRef="#ctx0" brushRef="#br2" timeOffset="167423.8471">7470 4359 359 0,'0'0'7'0,"0"0"6"16,0-9 2-16,0 9 1 0,0-11 0 15,0 11 2-15,0 0-1 16,0-7 0-16,0 7-6 16,0 15-4-16,-2 5-3 0,2 7-1 15,-5 3-2 1,0 7 0-16,0 3 0 15,-5 0 0-15,0-1-1 0,0-2 0 16,-3-5 0-16,4-2 2 16,-3-7-2-16,4-4 2 0,0-4-2 15,3-5 0-15,5-10 0 16,0 0 0-16,5 5 0 0,11-10 0 16,5-2 0-16,9-8 0 15,8 0 0-15,6 0 0 16,6-3 0-16,3 1 0 15,1 5 0-15,-3 0 0 16,-2 7 0-16,-5 5 0 0,-7 0 0 16,-1 7 0-16,-11-2-36 15,1 5-52-15,0 6-2 16</inkml:trace>
  <inkml:trace contextRef="#ctx0" brushRef="#br2" timeOffset="173053.9213">8924 3030 371 0,'0'0'7'0,"0"0"5"16,0 0 2-16,6-10 1 15,-6 10 1-15,0 0 1 16,2-11 0-16,-2 11 2 15,0 0-6-15,8 12-3 0,-1 6-10 16,4 5 0-16,-2 6 0 16,3 4 0-16,4 2 0 15,0 1 0-15,2 1 0 0,-2-5 0 16,0-2 0-16,-2-3 0 16,0-4 0-16,-2-3 0 15,-1-5 0-15,-4-7 0 16,-7-8 0-16,9 11 0 15,-9-11 0-15,0 0 0 0,0 0 0 16,0 0 0 0,0 0 0-16,-2-7 0 0,2 7 0 15,-2-10 0-15,-3 0 0 16,-18 8-71-16,23 2-22 0</inkml:trace>
  <inkml:trace contextRef="#ctx0" brushRef="#br2" timeOffset="174325.043">5599 4676 282 0,'0'0'6'0,"0"0"4"16,0 6 1-16,0-6 3 15,0 0 2-15,0 0 2 16,13 4 3-16,-1-8 2 0,5-14-5 15,8-6-2-15,9-16-2 16,14-10 0-16,16-12-3 16,13-17-1-16,16-10-1 15,11-13-2-15,13-4 0 16,7-7-3-16,10-5-4 0,5 0 0 16,-5 1 0-16,4 5 0 15,-12 6 0-15,-4 10 0 16,-10 9 0-16,-13 13 0 15,-16 12 0-15,-17 12 0 16,-13 15 0-16,-16 11 0 16,-14 6 0-16,-14 11 0 0,-9 7 0 15,-4 0 0-15,-12 5 0 16,-7 7 0-16,7 8 0 16,-12 0-34-16,2 7-52 0,0 3-4 15</inkml:trace>
  <inkml:trace contextRef="#ctx0" brushRef="#br2" timeOffset="174911.9313">5693 4342 365 0,'0'0'6'0,"0"0"2"16,2-12 3-16,-2 12 0 0,5-10-1 16,-5 10 2-16,0 0 0 15,0 0 1-15,7 12-6 16,-7 8-2-16,-2 5-2 16,-5 5 0-16,0 2 0 0,-3 3-1 15,-3 2-1-15,1-3-1 16,-6 1 1-16,-1-5-1 15,1-3 0-15,4-5 0 16,-4-2 0-16,1-3 1 16,9-7-1-16,8-10 0 15,-12 14 1-15,12-14 0 16,9 0 1-16,9-11 0 0,5-2 1 16,14-4 0-16,0 0 0 0,9-5 0 15,7-2 0-15,4 0 0 16,3 2-1-16,-5 2 0 15,0 6-1-15,-8-1-1 16,-2 7-2-16,-8 1-5 0,-5 7-12 16,-13 10-44-16,2-5-22 15</inkml:trace>
  <inkml:trace contextRef="#ctx0" brushRef="#br2" timeOffset="175572.9321">7804 2343 345 0,'0'0'8'0,"0"0"4"15,0-9 2-15,0 9 3 16,0-15-1-16,0 5-2 16,0 10 2-16,0 0 2 15,0 0-6-15,2 10-4 16,1 7-2-16,4 12-2 15,3 3 1-15,0 6 1 16,5 1-1-16,0 4-2 0,-3-4-1 16,0-5-2-16,1 2 0 15,-1-9 0-15,-1-3 0 16,-2 1-7-16,-6-12-12 0,4-3-37 16,-2 3-28-16,-5-13-3 15</inkml:trace>
  <inkml:trace contextRef="#ctx0" brushRef="#br2" timeOffset="175787.4514">8092 2400 447 0,'0'0'5'15,"0"0"1"-15,0-11 2 16,0 11-1-16,0 0 0 15,-10-12 0-15,10 12 0 16,0 0-2-16,0 0-11 0,0 0-17 16,0 0-58-16,15-4-3 15</inkml:trace>
  <inkml:trace contextRef="#ctx0" brushRef="#br2" timeOffset="176173.4749">8375 2150 383 0,'0'0'5'0,"0"0"2"16,-12 0 2-16,12 0 0 16,-15 7 0-16,3 3 1 15,2 3 0-15,-4 6 0 0,8 4-3 16,1 1-2-1,2 3 1-15,3 1-2 0,3-3 1 16,8-5-1-16,8-1 1 0,3-7-1 16,0-4 0-16,5-5-2 15,1-3 0-15,-3-8 0 16,0-4 0-16,-2-5-1 16,-7-3-2-16,-3-6 1 0,-5 0 0 15,-6-4-1-15,-2 0 0 16,-8 3-1-16,-7-1 1 15,-1 6 0-15,-7 3 0 16,0 6-1-16,1 9-2 0,0 1-3 16,2 6-6-16,2 4-9 15,4 6-16-15,11 3-47 16,-4-3-2-16</inkml:trace>
  <inkml:trace contextRef="#ctx0" brushRef="#br2" timeOffset="176560.0551">8676 1806 368 0,'0'0'6'0,"0"0"1"0,0 0 1 16,-5 4 1-16,-2 7 0 15,2 6 1-15,-6 8 0 16,4 5 1-16,2 2-5 0,5 4-2 15,0 8 0-15,5-5-1 16,8-3-1-16,2-6 1 16,5-5-1-16,2-5 0 0,0-6 0 15,3-6 1-15,-2-5 0 16,-2-3 0-16,2-3 0 16,-3-10 0-16,-3-1 0 15,-4-3-1-15,-8-3 0 0,-3-1 0 16,-2 0 0-16,-4 3-2 15,-10 1 0-15,0 5 0 16,-8 5-2-16,-1 7 0 16,1 0-4-16,0 9-5 15,-1 1-10-15,6 2-16 16,7 3-46-16,2-5-4 0</inkml:trace>
  <inkml:trace contextRef="#ctx0" brushRef="#br2" timeOffset="176904.118">8960 1721 385 0,'0'0'5'16,"0"0"1"-16,0 0 2 15,0 0 1-15,-11-2 0 16,11 2 0-16,0 0 2 15,0 0-1-15,0-10-3 0,13 6-3 16,2-1 0-16,4-3-1 16,-6 3-2-16,2 3-1 15,10-9 2-15,-10 10-3 16,0-5 0-16,0 1 0 16,0 2-1-16,7-1 3 0,-4 4 2 15,-2 4 1-15,-3 6-3 16,-5 8 2-16,-6 7 0 15,1 2 0-15,-1 2 0 16,3 6-3-16,3 2-3 16,2 4-19-16,11-9-61 0,-8-6-1 15</inkml:trace>
  <inkml:trace contextRef="#ctx0" brushRef="#br2" timeOffset="178524.0176">3344 4706 193 0,'0'0'8'0,"0"0"3"16,0 0 6-16,0 0 1 0,0 0 2 15,-8-1 2-15,8 1 0 16,0 0 1-16,0 0-7 16,0 0-1-16,-7 9-4 15,7-9 2-15,7 0-1 16,8-12-1-16,8-6 1 0,7-11 0 16,12-13 1-16,13-13-2 15,14-10 0-15,16-14-2 16,7-5-2-16,9-12 0 15,9-4 0-15,9-2-2 0,1 4 0 16,-1-5-5-16,-3 10 0 16,0-2 0-16,-3 4 0 15,-5 10 0-15,-9 4 0 0,-7 12 0 16,-16 6 0-16,-8 14 0 16,-16 8 0-16,-12 12 0 15,-12 10 0-15,-12 8 0 0,-16 7 0 31,0 0 0-31,3 5 0 0,-10 8 0 16,-3 1 0-16,-3 6 0 16,-4 0-18-16,-3 1-68 0,0 8-3 15</inkml:trace>
  <inkml:trace contextRef="#ctx0" brushRef="#br2" timeOffset="179208.4167">3391 4397 301 0,'0'0'9'0,"0"0"5"16,0-9 1-16,0 9 1 15,0-11 2-15,0 11 0 16,0 0 1-16,0 0 0 0,0 5-8 16,0 13-4-16,-3 2-2 15,-1 6-1-15,-1 3 0 16,-2 5 0-16,-4 0-2 15,1-2 0-15,-3-5 0 16,1 3 0-16,3-10-1 16,1-1 0-16,-2-1 0 0,8-7-1 15,2-11 2-15,-4 14-1 16,4-14 2-16,10 0 0 16,6-8 1-16,7-2 0 0,7-4 1 15,0-1-1-15,7-3 0 16,-3 1 0-16,6 2-2 15,-1 0-2-15,-1 5 0 16,-3 3 0-16,-5 2 0 0,-3 3 0 16,-4 2 0-16,-6 0 0 15,-5 2 0-15,-2 0 0 16,-10-2 0-16,10 16 0 0,-5-6-11 16,-5-10-28-1,0 9-47-15,0-9-2 0</inkml:trace>
  <inkml:trace contextRef="#ctx0" brushRef="#br2" timeOffset="183658.269">5459 2564 335 0,'0'0'7'0,"0"0"2"15,-7-15 5-15,7 15 1 0,-10-10 2 16,10 10 0-16,-15-9 1 16,5 9 0-16,5 9-5 15,-2 13-2-15,1 7-4 16,4 12 0-16,2 5-1 16,0 4-1-16,0 4-1 0,8 1-1 15,7-6 0-15,5-6-1 16,4-8-2-16,1-9 0 15,5-6 0 1,2-9 0-16,4-5 0 0,-4-6 0 16,0-2 0-16,-2-8 0 0,-6-4 0 15,-4-4 0-15,-8-1 0 16,-6-6 0-16,-6 3 0 16,-2-1 0-16,-11 3 0 0,-10 3 0 15,-3 5 0-15,-2 7 0 16,-4 5 0-16,2 3 0 15,3 9 0-15,-3 3 0 16,10 1 0-16,2 1 0 0,8 3-17 16,5-4-14-16,5-16-42 15,21 10-15-15</inkml:trace>
  <inkml:trace contextRef="#ctx0" brushRef="#br2" timeOffset="184009.3319">5882 2596 357 0,'0'0'8'15,"0"0"3"-15,-3 5 3 16,-4 5 0-16,0 7 2 0,-1 6 2 16,0-1-2-16,1 7 2 15,2 1-7-15,5 2-2 16,3-4-2-16,10-1-2 0,11-7-1 15,1-8-1-15,5-1-3 16,2-11 0-16,5-3 0 0,-2-7 0 16,3-5 0-16,-12-6 0 15,-2-6 0-15,-2 0 0 16,-14-7 0-16,-8-3 0 0,-6 0 0 16,-14 2 0-1,-8 4 0-15,-6 12 0 0,-8 7 0 16,-4 12 0-16,0 7 0 15,3 17 0-15,1 5-8 16,15 8-76-16,12-3-1 16</inkml:trace>
  <inkml:trace contextRef="#ctx0" brushRef="#br2" timeOffset="187466.0086">1394 4449 280 0,'0'0'5'16,"0"0"5"-16,-19-15 0 0,4 10 3 15,-4-3 2-15,-4 7 1 16,-9 1 1-16,-5 0 3 15,-7 14-6-15,3 13-3 0,-4 10-3 16,0 15 1-16,2 14-2 16,2 12-1-16,4 14-1 15,4 9 0-15,7 12-1 16,12 5 2-16,7 3 0 0,9-2-2 16,11-5 1-16,17-5 0 15,6-5 0-15,12-7-1 16,11-10 0-16,7-7-1 0,1-5-1 15,7-8 0 1,6-10 0-16,2-12-1 0,-1-10 1 16,2-21 0-16,-1-11 1 15,-1-14-3-15,-1-18 0 16,-8-15 0-16,-4-16 0 16,-6-17 0-16,-8-10 0 0,-9-14 0 15,-8-14 0-15,-9-10 0 16,-13-17 0-16,-12-4 0 15,-15-2 0-15,-19 5 0 0,-11 6 0 16,-15 13 0-16,-15 17 0 16,-8 24 0-16,-14 23 0 15,-6 29 0-15,-2 24 0 16,-7 22 0-16,2 27-2 0,3 20-4 16,9 19-8-16,18 10-48 15,15 27-25-15,22 5-3 16</inkml:trace>
  <inkml:trace contextRef="#ctx0" brushRef="#br2" timeOffset="192467.8625">1984 6014 117 0,'0'0'4'16,"0"0"2"-16,-13 3 2 15,10 6 3-15,-3 1 1 0,6 6 1 16,-5-1 1-16,5 4 1 16,0 8-3-16,9-4-2 15,7-3-2-15,-2 2-2 16,8 0 0-16,1 3-1 0,10-3 0 15,-8 3 0-15,14-2 2 16,-4 1-1-16,4-2 2 16,7 7-1-16,0-8 0 15,9 4 0-15,3-3-1 0,8 0 0 16,7-2-2-16,6 3 2 16,6-6-3-16,6 3 1 15,2-3-1-15,8-2 0 16,14 3 0-16,-3-6-1 15,7 5 1-15,8-7-1 16,7 4 1-16,5-4-1 0,8 2 1 16,5-3-1-16,7-2 1 15,2 0-1-15,6-1 0 16,5-4 0-16,-2 2 0 0,11-1-1 16,2 0 1-16,-2-1-1 15,6 1 0-15,5-3 0 16,4 0 0-16,0 2 0 0,3-2 0 15,7 0 0-15,11 0 0 16,4 0 1-16,5 0-1 16,5 2 1-16,4 1 1 15,5 2-1-15,-1 0-1 16,7 2 0-16,-2 3 0 16,-3-1 1-16,5-1-2 0,0 4 1 15,2 2 0-15,4-2 0 16,4 0 0-16,0 1-1 15,0-1 1-15,-1 5 0 0,2-2-1 16,1 0 0-16,-4 5 1 16,-5-3-1-16,-4 5 1 15,-6 0 0-15,-2 4-1 16,-11 1 1-16,-13 2-1 0,-4 6 1 16,-7-2 0-16,-16 1 0 15,-7 6-1-15,-8-5 0 16,-6 4 1-16,-13 1-1 0,-6-1 0 15,-12 4 0-15,-10-1 0 16,-2-1-1-16,-7 4 1 16,-14-2-1-16,-4-2 1 15,-5 5 0-15,-7-7 0 16,-8 0 0-16,-3-2 0 16,-7 0 0-16,1 4 2 15,-3-7 1 1,-8-2 0-16,-8-2 0 0,-4-5 0 15,-5-1 0-15,-8-5 1 16,-2 2-1-16,-12-14-1 16,-4 3-1-16,-1-2 0 0,-2-1 1 15,-3-2 0-15,3-2 1 16,-11-3-1-16,11 7 0 16,-11-7 1-16,13 5-1 15,-13-5 0-15,16 5 0 16,-16-5-1-16,11 0 1 0,-11 0-1 15,18 3-1 1,-10-3 1-16,1 0 0 0,4 2-1 16,-1 0 1-16,-1-2-1 15,1 3 0-15,2-1 0 16,2 1 0-16,2-1 0 0,-2 3 0 16,7-1 0-16,2 4 0 15,2-2 1-15,3 1 0 16,5 0-1-16,0 1 0 0,2 0 1 15,2 0 0-15,-1-2-1 16,-2 0 1-16,2-2-1 16,2-1 1-16,0 1-1 0,0-1 1 15,-3 0-1-15,3 1 1 16,-3-1-1-16,0 0 0 16,-2-1 1-16,-5 3-1 15,-5-3 0-15,-2 2 0 0,-4-1 0 16,-4 2 0-16,-3-2 0 15,1 0 0-15,-5-3 0 16,4 2 1-16,-4-2-1 16,-8 0 0-16,13 2 0 15,-13-2 1-15,17 3-1 16,-17-3 0-16,13 3 1 0,-13-3-1 16,13 2 0-16,-13-2 0 15,11 2 1-15,-11-2-1 16,9 0 0-16,-9 0 1 0,0 0-1 15,7 0 1-15,-7 0-1 16,0 0 0-16,0 0 1 16,0 0-1-16,0 0 0 0,0 0-1 15,0 0 1-15,0 0-2 16,0 0-1-16,0 0-3 16,0 0-7-16,-9 16-10 15,-3-7-23-15,-4-1-32 0,4-1-3 16</inkml:trace>
  <inkml:trace contextRef="#ctx0" brushRef="#br2" timeOffset="192856.9906">17012 8085 268 0,'0'0'6'0,"0"0"5"0,-5-7 4 16,5 7 2-16,0-10 1 16,0 10-1-16,0 0 1 15,2-10 1-15,10 10-5 16,-5 0-5-16,11 6-3 0,0 1-1 16,5 3-1-16,6 2 2 15,2 2-1-15,5 4-1 16,-7-7 1-16,7 3-2 0,-9-2-1 15,-3-2-1-15,-1 3 0 16,-5-3 0-16,-6-3 0 16,-10 2 1-16,1 4 1 15,-6-1 1-15,-13 6 1 16,-10 0 0-16,-6 3 1 16,-8 4 1-16,-7 3 0 0,-9 2-1 15,2-1-4-15,-1 16-70 16,14-21-4-1</inkml:trace>
  <inkml:trace contextRef="#ctx0" brushRef="#br2" timeOffset="264522.886">16876 2053 62 0,'11'0'1'0,"24"0"-1"0,20 5 1 15,19 8 0-15,12-1 1 16,27 14-2-16,19-7 1 15,15 15-4-15,4 6-4 16,6 7-15 0,-10 9-8-16</inkml:trace>
  <inkml:trace contextRef="#ctx0" brushRef="#br2" timeOffset="264827.1846">17921 2970 43 0,'-21'3'2'0,"-15"-1"-1"0,-24 3 3 15,-22-3 1-15,-15-2 2 16,-22 0 6-16,-17-7 7 16,-16-5 8-16,3-13-1 0,12-13 2 15,10-3-1-15,12-14 0 16,12-4-4-16,15-9-2 16,17-1-6-16,21-2-8 15,15 3-2-15,19 2-4 16,16-1-2-16,26 4 1 0,28 4-2 15,24 7 0-15,24 3 0 16,31 4 2-16,30 8 2 16,71 12 4-16,-4 16-1 15,14 11 0-15,9 20-5 0,6 28-22 16,39 59-40 0,-32 12-7-1</inkml:trace>
  <inkml:trace contextRef="#ctx0" brushRef="#br2" timeOffset="287751.085">17613 8497 122 0,'0'0'7'0,"0"0"6"0,-15-12 4 15,15 12 5-15,-10-5 3 16,10 5-1-16,-13-6 0 15,13 6 1-15,0 0-4 16,0 0-6-16,-2 6-2 16,2-6-3-16,11 19-1 0,-2-11 1 15,11 6 4-15,-4-4-1 16,13 4-2-16,-2-8-1 16,10 4 0-16,-2-5-1 0,5 3-2 15,2-4 0 1,-2 2-3-16,2-1 0 0,0-1-1 15,4 1 0-15,-5 0 1 16,5 0-2-16,-1-2 1 16,6-1 0-16,-2 3-1 0,2-5 0 15,1 2 0-15,3 1 0 16,-3-3-1-16,2 0 1 16,1 2-1-16,3-2 0 0,-4 0 0 15,0 0 0-15,3 0 0 16,-1-2 0-16,-2-1 0 15,-2 1-1-15,0 2 1 16,1-3-1-16,-1 1 1 16,-5 2 0-16,3 0-1 0,-4-2 1 15,0-1 0-15,4 1 0 16,-6-1 0-16,2 3 0 16,-2-2 0-16,-3-1 0 15,3-2 0-15,-2 3 0 16,-5 0 0-16,1-1-1 15,-1-2 1-15,0 2 0 0,-2 1-1 16,3-2 1-16,1 1-1 16,0 0 1-16,3-2 0 0,4-5 1 15,-5 4-1-15,5-3 1 16,-4-1 0-16,1 3-1 16,-4-4 2-16,-1 2-3 15,0-1 0-15,1 1 0 0,0 1 0 16,-4 1 0-16,2-4 0 15,-4 1 0-15,6 1 0 16,-7-2 0-16,1 2 0 16,-6-1 0-16,3 0 0 0,-5 0 0 15,-1 3 0 1,1-3 0-16,-4-2 0 0,1 2 0 16,1-4 0-16,-1 2 0 15,0-2 0-15,1 1 0 0,-2-1 0 16,0-1 0-16,-1-3 0 15,-1 1 0-15,1 2 0 16,1-2 0-16,-5-3 0 0,5 3 0 16,-6-3 0-16,7 0 0 15,-4-2 0-15,-4 2 0 16,1 0 0-16,-3-2 0 0,4 4 0 16,-4-1 0-16,-3-1 0 15,-1 1 0-15,-3 1 0 16,3 0 0-16,-6-2 0 15,1 3 0-15,-3-2 0 16,0-1 0-16,-5-3 0 0,0 4 0 16,-6-1 0-16,-1-2 0 15,-2 4 0-15,-2-1 0 16,-1-2 0-16,0 1 0 16,-6 4 0-16,-1-2 0 15,1 1 0-15,-4-1 0 16,-5 0 0-16,-1 4 0 0,-5 1 0 15,-3-1 0-15,-1 1 0 16,-8-1 0-16,0 2 0 16,-6-1 0-16,3-3 0 0,-5 4 0 15,-1 0 0-15,-3 0 0 16,0 0 0-16,-4 2 0 16,2 2 0-16,-6-1 0 0,3 3 0 15,-4-1 0-15,-2 2 0 16,4-1 0-16,-10 1 0 15,8 4 0-15,0-2 0 16,-2 0 0-16,-2 3 0 0,4 0 0 16,3 0 0-16,1 0 0 15,3 0 0-15,-1 3 0 16,-2 1 0-16,4 1 0 16,5 1 0-16,-6 1 0 15,8 0 0-15,-4 3 0 16,8 1 0-16,2-1 0 0,1 0 0 15,4 2 0-15,0 2 0 16,-2 1 0-16,0 3 0 16,-3 2 0-16,-3 2 0 0,1-3 0 15,0 4 0-15,5-1 0 16,2-2 0-16,3 0 0 16,4 0 0-16,4-1 0 0,2 5 0 15,4-3 0-15,-2-1 0 16,4 2 0-16,-4 2 0 15,6 5 0-15,-13 0 0 16,5 3 0 0,0 0 0-16,2 0 0 15,2 1 0-15,3 1 0 16,-2 2 0-16,5-5 0 16,8-4 0-16,6 1 0 15,1-1 0-15,2-2 0 16,-1-1 0-16,6 4 0 0,0-3 0 15,0-3 0-15,2 0 0 16,4-1 0-16,-1-1 0 16,2-6 0-16,-2 3 0 0,2-2 0 15,1-1 0-15,-3-3 0 16,0-2 0-16,-5-9 0 16,6 16 0-16,-6-16 0 15,6 12 0-15,-6-12 0 0,2 8 0 16,1 1 0-16,-3 6-47 15,0-15-38-15,8 10-2 16</inkml:trace>
  <inkml:trace contextRef="#ctx0" brushRef="#br2" timeOffset="289103.8485">19861 6961 378 0,'0'0'7'16,"0"0"2"-16,0 0 2 0,0 0 0 15,0 0 1-15,0 0-1 16,0 0 0-16,0 0 1 16,0 0-6-16,-3 14-3 15,3 2-1-15,3 1-1 16,-1 6 0-16,3 0 0 0,2 0 1 16,4 3-1-16,-2-7 0 15,6-2 2-15,-2-2 0 16,4-8 2-16,5-5 0 15,8-4 1-15,5-10 1 16,7-8-5-16,8-6-2 0,9-12 0 16,8-7 0-16,11 0 0 15,4-6 0-15,8 1 0 0,-5 1 0 16,3 2 0-16,-3 4 0 16,-6 4 0-16,-9 7 0 15,-8 4 0-15,-14 3 0 16,-6 11 0-16,-15-1 0 0,-2 7 0 15,-11 0 0-15,-1 3 0 16,-5 5 0-16,-8 0 0 16,0 0 0-16,0 0 0 15,0 0 0-15,0 0 0 16,0 0 0-16,-3 9 0 0,3-9 0 16,-7 12 0-16,7-12 0 15,-11 17 0-15,11-17 0 16,-17 15-66-16,17-3-27 15</inkml:trace>
  <inkml:trace contextRef="#ctx0" brushRef="#br2" timeOffset="292448.8218">17549 9486 334 0,'0'0'6'0,"0"0"3"15,0 0 2-15,0 0 1 16,0 0 2-16,5-9 0 0,9 7 1 16,14-1 2-16,11-4-5 15,21-1-2-15,15-1-1 16,22-3 0-16,24-6-1 15,26 1-1-15,19-2-2 0,18-2 0 16,11-1-2-16,14 2 0 16,4 0-1-16,4 2 1 15,-4 1 0-15,-4 2-3 16,-10 1 0-16,-7-1 0 16,-8 1 0-16,-18 1 0 15,-8 1 0-15,-18 2 0 0,-18 2 0 16,-22-2 0-16,-19 5 0 15,-18 2 0-15,-22 1 0 16,-13 2 0-16,-10 0 0 0,-18 0 0 16,0 0 0-16,-5 8 0 15,-11-3 0-15,0 7 0 16,-14-5-31-16,-3 8-55 0,-8-2-3 16</inkml:trace>
  <inkml:trace contextRef="#ctx0" brushRef="#br2" timeOffset="292936.7456">17700 10290 311 0,'0'0'8'15,"0"0"4"-15,0 0 3 16,0 0 1-16,0 0 3 16,0 0 2-16,22 0 0 0,21-3 1 15,24-6-6-15,27-6-4 16,35-5-2-16,31-2-1 15,24-1-1-15,22 1-2 0,20-3-1 16,5 6-5-16,1 2 0 16,1-1 0-16,-13 6 0 15,-5-1 0-15,-11 1 0 16,-15 2 0-16,-15-2 0 16,-17 5 0-16,-19-4 0 15,-21 3 0-15,-16 4 0 0,-25-2 0 16,-21 4 0-16,-16 2 0 15,-11 0 0-15,-10 0 0 16,-18 0 0-16,0 0 0 16,0 0 0-16,0 6 0 0,-9 0 0 15,-3 0 0-15,-1 4 0 16,-6 0 0-16,1-3-87 0,-3 3-4 16</inkml:trace>
  <inkml:trace contextRef="#ctx0" brushRef="#br2" timeOffset="294316.0785">17814 11748 290 0,'0'0'7'0,"-10"0"2"0,10 0 6 16,-12 0 1-16,12 0 0 16,-17-1 2-16,17 1 2 15,-10 0 1-15,10 0-5 0,25 1-2 16,17-1-4-16,26-1-2 15,30-4 0-15,34-8 1 16,32-1-1-16,31-4-2 16,26 1 0-16,13-1 0 0,12 0-1 15,0 7-2-15,0-1-3 16,-8 6 0-16,-10 2 0 0,-9-2 0 16,-12 5 0-16,-13-2 0 15,-18-2 0-15,-14 2 0 16,-23 2 0-16,-25-5 0 15,-27 4 0-15,-20-1 0 0,-21 3 0 16,-14-3 0-16,-20 3 0 16,-12 0 0-16,-10 0 0 15,-12 0 0-15,-8 8 0 16,-16-5-16-16,-10 9-70 16,-6 2-4-16</inkml:trace>
  <inkml:trace contextRef="#ctx0" brushRef="#br2" timeOffset="294956.9357">17790 12611 332 0,'0'0'7'16,"0"0"2"-16,0 0 4 16,0 0 1-16,0-7 2 0,5-1 1 15,12 1 0-15,13-1 2 16,20-1-5-16,17-6-2 15,29 3-3-15,26-8 0 16,30 0 0-16,24 0-2 16,21 0 0-16,19 1-7 0,8 2 0 15,7 2 0-15,-2 2 0 16,-5 3 0-16,-5 4 0 16,-3 1 0-16,-17 5 0 15,-5 0 0-15,-13 0 0 16,-15 0 0-16,-14 0 0 0,-17 3 0 15,-19-1 0-15,-25 1 0 16,-18 0 0-16,-18-3 0 16,-20 0 0-16,-10 0 0 0,-11 0 0 15,-14 0 0-15,0 0 0 16,-12 0 0-16,-8 2 0 16,-7 1 0-16,-6-3-88 0,-11 7-2 15</inkml:trace>
  <inkml:trace contextRef="#ctx0" brushRef="#br2" timeOffset="295398.7477">17357 13483 363 0,'0'0'2'16,"-5"15"-2"-16,5-15 1 16,-5 15 6-16,5-15 4 0,17 12 2 15,21-7 1-15,24-5 1 16,37-5 0-16,35-12 1 15,43-5-2-15,37-2-3 16,32-6-3-16,25-1-2 0,15 5-1 16,7 3 1-16,-4 3-2 15,-15 10-4-15,-9 5 0 16,-16 5 0-16,-24 0 0 16,-18 8 0-16,-18-1 0 15,-20 1 0-15,-22-1 0 16,-21 1 0-16,-26-4 0 0,-25 2 0 15,-21-6 0-15,-22 2 0 16,-19 1 0-16,-23 6-61 16,-19-9-30-16</inkml:trace>
  <inkml:trace contextRef="#ctx0" brushRef="#br2" timeOffset="300148.1226">17370 11041 344 0,'0'0'4'0,"0"-13"0"15,0 0 1-15,-6 1 3 16,-4 1 2-16,-4 0 0 16,-6 5 0-16,-10 3-1 0,-5 7-2 15,-2 16 1-15,-1 12-2 16,-1 5-2-16,2 10 0 16,12 6-1-16,8 8 0 15,11 5 1-15,8 0-1 16,16 8-1-16,10 1 0 0,5 2 0 15,10-1 0-15,0 3 0 16,-1 1 0-16,1 2 0 16,-9 1 0-16,-4-1 1 0,-8 0-1 15,-12 0 0-15,-7 2 0 16,-8-2 0-16,-15-8-1 16,-10 3 0-16,-7-11 0 15,-11-1-1-15,2-5 2 0,-5-11-1 16,1-4 1-16,4-13-1 15,9-3 0-15,4-11 0 16,11-6 1-16,9-4-1 0,13-8-1 16,0 0 1-16,22 0-1 15,8 0-1-15,2 5 1 16,1 5 0-16,7 7 0 16,-8 13-1-16,1 6 0 15,-12 15 1-15,-5 8 0 16,-7 10 1-16,-6 13 1 0,-3 3 1 15,-3-4 1-15,3 3 0 16,3-2-1-16,15-3-10 16,7 3-72-16,20-18-4 0</inkml:trace>
  <inkml:trace contextRef="#ctx0" brushRef="#br2" timeOffset="311397.9382">21392 7074 257 0,'0'0'6'0,"9"-20"0"16,7-2 3-16,6-2 1 15,10-3 3-15,5-4 1 16,10 0 3-16,6 1-1 16,4 10-4-16,0 8 0 15,-7 9-3-15,-3 13 1 16,-4 18-1-16,-13 14 0 0,-6 17 0 15,-9 13 0-15,-10 17 2 16,-7 15-3-16,-8 8 2 16,-8 6-1-16,1 1-2 15,-1-2-1-15,2-3-1 0,3-5 0 16,3-10-1-16,8-9 1 16,2-7-2-16,2-11 0 15,8-7-2-15,3-11 0 0,6-11-1 16,6-14 0-16,5-10 1 15,0-9 0-15,-3-10 0 16,3-4 0-16,-3-11 1 0,-5 0-2 16,-4 0 0-16,-5 3 0 15,-13 12 0-15,0 0 0 16,0 24 0-16,-8 13 0 16,-4 16 0-16,-6 15 0 15,-2 15 0-15,-2 16 0 0,2 7 0 16,2 10 0-1,3 5 0-15,11 7 0 0,4 5 0 16,4 3 0-16,8 0 0 16,13 1 0-16,5 1 0 15,5-2 0-15,1 2 0 0,3 0 0 16,1 0 0-16,-3-1 0 16,1-1 0-16,-6 2 0 15,-1 0 0-15,-1 2 0 0,-1 2 0 16,-3-3 0-16,1-1 0 15,-6 1 0-15,-4 4 0 16,-2-4 0-16,-6-3 0 16,-5 3 0-16,-4-3 0 0,-8-2 0 15,-4-2 0-15,-4-6 0 16,-3-7 0-16,-8-3 0 16,-1-9 0-16,-4-9 0 0,-8-10 0 15,-2-7 0 1,-11-7 0-16,-11-4 0 0,-14-6 0 15,-13-2 0-15,-24-2 0 16,-18 5 0-16,-32-7-17 16,-16 2-73-16,-20-3-2 15</inkml:trace>
  <inkml:trace contextRef="#ctx0" brushRef="#br2" timeOffset="350660.1671">17929 6985 277 0,'0'0'4'15,"-8"-17"2"-15,-5 5 3 0,-6-3 0 16,-6 2 0-16,-9 1 2 16,-12 5-2-16,-13 5 1 15,-8 6-3-15,-7 13-3 0,-4 16-2 16,-1-1 0-16,-1 13-1 16,3 2 1-16,10 2-1 15,5 10 1-15,13 4-2 16,3 6 0-16,14 5 3 15,5 10 0-15,6 8 2 0,4 10 2 16,2 7 1-16,5 4 1 16,1 11 2-16,0 6 1 15,2 8 0-15,0 7 0 16,2 8-1-16,3 5-1 0,-3 8-1 16,5 6-2-16,-6 0 0 15,6 4-2-15,-2 5-1 16,2 3 0-16,-7-4-1 15,2 8-1-15,-5-2 0 16,2 5-2-16,-1-1 0 0,-4 6 0 16,-1 2 0-16,3-7 0 15,-2 5 0-15,4-2 0 0,-1-1 0 16,-3-8 0-16,4-2 0 16,1-2 0-16,0-12 0 15,3-1 0-15,5-9 0 16,0-4 0-16,0-13 0 15,9-6 0-15,-2-7 0 16,2-11 0-16,1-8 0 0,-2-12 0 16,-1-7 0-16,-4-12 0 15,-3-10 0-15,0-8 0 16,-3-6 0-16,-9-10 0 0,2-6 0 16,-2-1 0-16,-4-9 0 15,2-2 0-15,-2-3 0 16,0-3 0-16,5-6 0 15,9 2 0-15,12-10 0 0,37-7 0 16,47-17 0-16,66-14 0 16,121-14 0-16,39-2-25 15,120-25-61-15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58:50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10350 4981 219 0,'0'0'5'16,"0"0"3"-16,0 0 4 0,0 0 2 15,0 0 2-15,0 0 0 16,0 0 1-16,0 0-1 16,0 0-4-16,0 0-3 0,0 0-2 15,7-7-1-15,7 7-2 16,9-3 1-16,7-1 1 15,5-2 1-15,6-1 0 16,7 0-1-16,5-3-1 0,0-5 0 16,2 3 0-16,0-6-2 15,-2 3 1-15,-4 1-1 16,-2 4-1-16,-2-2 1 0,-5-1-1 16,-5 6 0-16,-8 2 0 15,3-1 0 1,-7 5-1-16,-4 1 0 0,-1 0 0 15,-4 1 0-15,-4 7-1 16,0 2 1-16,-2 5-1 16,-1 2 1-16,-1 7 1 0,-4 6-1 15,3 5 1-15,-3 7 1 16,3 8 0-16,0 4 0 16,2 4 1-16,1 8 1 0,2 1 1 15,0 8 0-15,3-3 1 16,-1 4-1-16,3 8 1 15,2 1 0-15,-2 7-1 0,2-1-1 16,0 6-3-16,3 4-2 16,-2 6 0-16,2-1 0 15,0 6 0-15,2-1 0 16,-2 3 0-16,0-2 0 16,-5-1 0-16,0 0 0 0,-2 0 0 15,-4-4 0-15,-2 2 0 16,-1-2 0-16,-1-3 0 15,-4-6 0-15,3 5 0 16,1-12 0-16,-3 1 0 16,3-3 0-16,3-7 0 0,-3 0 0 15,0-5 0-15,-1-6 0 16,-1 1 0-16,-1-5 0 16,1 0 0-16,-3-8 0 0,0 3 0 15,0 0 0-15,0-2 0 16,0-1 0-16,0 0 0 15,0 4 0-15,0 1 0 0,0-5 0 16,0 4 0-16,0-7 0 16,2 4 0-16,-2-3 0 15,6-2 0-15,-4 3 0 16,1-5 0-16,-2 1 0 16,5 3 0-16,-6 1 0 0,0-7 0 15,0 4 0-15,0-4 0 16,0 2 0-16,-6-6 0 15,2 2 0-15,-3-4 0 16,6-1 0-16,-4-1 0 16,0-2 0-16,3 0 0 15,-4-2 0-15,5 1 0 0,-4-3 0 16,-1 0 0-16,1 0 0 16,3-2 0-16,-3-1 0 0,-1-6 0 15,5 2 0-15,-4-6 0 16,3 1 0-16,-2-6 0 15,4 1 0-15,-2 0 0 0,0 0 0 16,-1-3 0-16,3 3 0 16,-2-2 0-16,-1-2 0 15,3 5 0-15,-2-4 0 16,-3 3 0-16,5-3 0 16,-5 3 0-16,0 0 0 0,0 0 0 15,0-3 0 1,0 1 0-16,-2-1 0 0,-4 1 0 15,2-6 0-15,-3 0 0 16,-4 1 0-16,-1-4 0 16,-8 1 0-16,0-3 0 0,-12 1 0 15,-3 0 0-15,-9 1 0 16,-4-2 0-16,-4 2 0 16,-11-2 0-16,0-2 0 0,-7 0 0 15,-3 0 0-15,-3-1 0 16,-4-1 0-16,-5 2 0 15,-2-2 0-15,-2 0 0 0,-6 1 0 16,2 1 0-16,-7 3 0 16,-3-4 0-16,-3 6 0 15,0-2 0-15,-4-1 0 16,-1 0 0-16,-1 3 0 0,-8-5 0 16,4 5 0-16,-1 1 0 15,2 1 0-15,1-3 0 16,2 4 0-16,0-1 0 15,5-3 0-15,1 4 0 16,3-3 0-16,4-1 0 16,1 3 0-16,5-7 0 0,-2-1 0 15,6 1 0-15,-5 0 0 16,12-2 0-16,-3-1 0 16,3 0 0-16,5-2 0 0,5 0 0 15,2 0 0-15,8 0 0 16,7 0 0-16,3-2 0 15,6-3 0-15,5 0 0 0,4 0 0 16,4-2 0-16,6 2 0 16,2 0 0-16,5-3 0 15,6 0 0-15,4-1 0 16,2-2 0-16,2 2 0 0,0-3 0 16,4-6 0-16,2 2 0 15,-3-7 0-15,3-7 0 16,-2-6 0-16,0-2 0 15,2-12 0-15,-3-4 0 16,3-8 0-16,0-8 0 16,0-2 0-16,-2-4 0 0,1-6 0 15,1-4 0-15,-2-5 0 16,0-2 0-16,-4-7 0 16,2-1 0-16,-6-6 0 0,2-6 0 15,-1-3 0-15,-4-4 0 16,-3-6 0-16,2 0 0 15,-6-3 0-15,3 0 0 0,-2 5 0 16,6 0 0-16,-7 3 0 16,5 4 0-16,0 5 0 15,3 4 0-15,0-1 0 16,-1 2 0-16,3-2 0 16,0 1 0-16,3 3 0 0,-2-3 0 15,3 1 0-15,-2 0 0 16,6 1 0-16,0 0 0 15,-1 4 0-15,0 1 0 16,2 4 0-16,0 2 0 16,-1 2 0-16,-4-5 0 0,4 10 0 15,-3 1 0-15,1-2 0 16,1 4 0-16,-2 1 0 16,8 3 0-16,-1 2 0 0,3 4 0 15,0 1 0-15,0 5 0 16,3-1 0-16,4 5 0 15,-2 7 0-15,3-5 0 0,-1 6 0 16,0 5 0-16,3 3 0 16,3 1 0-16,-1 4 0 15,3 4 0-15,0 1 0 16,0 4 0-16,1 5 0 0,5 3 0 16,-1 2 0-16,2 6 0 15,3-1 0-15,5 2 0 16,0 3 0-16,5 3 0 15,2 0 0-15,8 2 0 16,5 0 0-16,4 3 0 16,8-3 0-16,-1 3 0 0,13 1 0 15,0-1 0-15,6-1 0 16,2 0 0-16,10 1 0 16,-1 0 0-16,9 0 0 0,-1-1 0 15,3 1 0-15,10 0 0 16,-2-1 0-16,7 1 0 15,0-1 0-15,-2-1 0 0,5-2 0 16,1 1 0-16,2 0 0 16,1-2 0-16,1-1 0 15,-6 1 0-15,-2 0 0 16,-3 3 0-16,-4-2 0 0,-1-2 0 16,-9 1 0-16,-8 7 0 15,-6-5 0-15,-9 10 0 16,-7-7 0-16,-10 4 0 15,-10 3 0-15,-10 0 0 16,-4 5 0-16,-8-2 0 16,-8 1 0-16,-6 4 0 15,-1 0 0-15,-3 1 0 0,-5 1 0 16,-3 1 0-16,2 4 0 16,-4-6 0-16,-16 11-84 0,11-3-5 15</inkml:trace>
  <inkml:trace contextRef="#ctx0" brushRef="#br0" timeOffset="2260.8024">11335 10669 222 0,'0'0'8'16,"0"0"4"-16,-12-2 1 15,12 2 3-15,0 0 0 0,0 0 1 16,-7-3 0-16,7 3-1 16,0 0-5-16,0 0-5 15,5 0-1-15,-5 0-1 0,14 0-1 16,2 5 2-16,4 0-2 15,0 0 0-15,3 0 0 16,3 5 1-16,-1-3-2 16,0 6 0-16,0 0 0 0,-5 7 1 15,-3 0 0-15,1 1-1 16,-3 4 2-16,-2 2-1 16,-5 4 1-16,5 2-1 15,-7 2 2-15,5 1 0 16,-5 4-1-16,1 1 1 15,-1 1 0-15,-1 2 0 0,-3 1 1 16,-2-1-1-16,0 1-1 16,-7 2 0-16,1-5-1 15,-1 5 1-15,-3-2-1 16,-3 2-1-16,0-3-1 0,-1 1 1 16,-3 0-1-16,-1 2 0 15,1-7-1-15,-3 3 1 16,0 1-1-16,-2-5 1 0,-3 0 0 15,0 1-1-15,0-3 1 16,-2 1 0-16,-1-2-1 16,-2 2 1-16,1-1-1 15,1-2 0-15,-2-1 0 0,4 2 0 16,-5-2 0-16,1-5 0 16,4 4 0-16,-2-4 0 15,-2 1-1-15,3 0 1 16,-3-3 0-16,3 0 0 0,-6 2 0 15,3 3-1-15,-2-1 1 16,-2-2 0-16,0 3-1 16,3-1 1-16,-5-2 0 15,8-2 0-15,-2 1 0 16,0-3-1-16,2-1 1 0,0-1 0 16,4-2 0-16,1 3 0 15,4-5 0-15,-1 1 0 16,0-3 0-16,5 1 1 0,2-6-1 15,1 3 0-15,3 0 0 16,-2-3 0-16,6-2-1 16,-2 0 1-16,2-3 0 0,5-7-1 15,-8 15 1-15,8-15 0 16,-10 14 0-16,10-14-1 16,-5 14 1-16,5-14 0 15,-5 12 0-15,5-12 0 0,-4 10 0 16,4-10-1-16,-7 7 1 15,7-7 0 1,-1 12 0-16,1-12 0 0,-5 13-1 16,5-13-1-16,-5 12 0 15,5-12-2-15,-5 15-3 16,5-15-3-16,-7 13-5 0,7-13-9 16,-7 10-13-16,7-10-32 15,0 0-13-15</inkml:trace>
  <inkml:trace contextRef="#ctx0" brushRef="#br0" timeOffset="2642.8127">10300 12789 311 0,'0'0'5'0,"0"0"2"15,0 0 0-15,0 0 0 16,0 0 0-16,0 0 2 0,0 0-1 16,0 18 3-16,-3 0-4 15,1 2 0-15,-4 9-1 16,1 1 0-16,-2 7 1 0,1 2-1 16,2 1 1-16,-4-2-1 15,3 1-2-15,-2-6 0 16,2-4 0-16,1-2-1 0,-1-8-1 15,1-1-1-15,2-5 0 16,0-3 0-16,2-10 2 16,0 0 2-16,15 2 1 15,8-7 0-15,9-10 0 16,12-3 1-16,16-3 0 0,12-6 0 16,5-3-5-16,13 7-15 15,9 1-67-15,-14 0-3 16</inkml:trace>
  <inkml:trace contextRef="#ctx0" brushRef="#br0" timeOffset="14141.6041">9787 14471 180 0,'0'0'6'0,"0"0"5"0,0 0 5 16,-9-7 4-16,9 7 2 16,-11-5 2-16,11 5 0 15,-7-2 0-15,7 2-6 0,0 0-4 16,-11 0-2-16,11 0-5 15,0 0-1-15,0 0-2 16,0 7 0-16,0-7 2 16,4 13 0-16,3-7 1 0,5 6 1 15,8-6 0-15,7 5 0 16,13-7 1-16,10 1 0 16,20-2 0-16,14-1-2 15,15-2 0-15,10 0 0 16,19 0-2-16,1-2 0 0,8-1 0 15,-1 3-2-15,-6-2 0 16,-3 2-1-16,-11 0 0 16,-16 0-1-16,-13 0 1 0,-15 0-2 15,-20 2 0-15,-10 1 0 16,-17-1 0-16,-7 1 0 16,-18-3 0-16,10 3 0 15,-10-3 0-15,0 0 0 16,0 0 0-16,0 0 0 0,-5 4 0 15,5-4 0-15,-13 3 0 16,13-3 0-16,-14 2 0 16,14-2 0-16,-16 2 0 0,16-2 0 15,-10 3 0-15,10-3 0 16,0 0 0-16,-9 0-2 16,9 0-24-16,-3 12-35 15,3-4-26-15,0 1-4 16</inkml:trace>
  <inkml:trace contextRef="#ctx0" brushRef="#br0" timeOffset="15277.4115">13939 14604 289 0,'0'0'7'0,"0"0"3"16,0 0 3-16,-10-3 2 15,10 3 0-15,0 0 1 16,0 0 0-16,0 0 3 15,0 0-6-15,10 0-2 0,14 0-2 16,12 3-1-16,15-3 1 16,17 4 1-16,16-4 0 15,14 0-1-15,11-3-1 0,9-1-1 16,5-1-1-16,5 0-1 16,-3 0-1-16,-6 0-2 15,-9 2-2-15,-8 0 0 16,-13 3 0-16,-11-2 0 15,-16 2 0-15,-13 0 0 16,-11 0 0-16,-13 0 0 0,-9 0 0 16,-2 0 0-16,-14 0 0 15,0 0 0-15,0 0 0 16,0 0 0-16,0 0 0 16,0 0 0-16,0 0 0 15,0 0 0-15,-8 0 0 0,-4 5 0 16,12-5-54-16,-25 5-35 15</inkml:trace>
  <inkml:trace contextRef="#ctx0" brushRef="#br0" timeOffset="17149.3173">2834 14618 174 0,'0'0'7'0,"0"0"4"0,0 0 4 16,-9-5 3-16,9 5 3 15,0 0 2-15,-11-5 1 16,11 5 0-16,0 0-5 0,0 0-3 16,0 0-3-16,0 0 1 15,18 8-1-15,5-4-2 16,5 1-1-16,15 0 2 15,6 3 1-15,11-3-3 0,8-3-1 16,4 0 0-16,8 1-2 16,-2-3-1-16,5 0-1 15,-6 0-1-15,0-5 0 16,-5 3 0-16,-4-1-1 16,-15 1 0-16,-7 0 0 0,-10-1 0 15,-8 3 0-15,-12 0-3 16,-4 0 0-16,-12 0 0 15,0 0 0-15,0 0 0 16,0 0 0-16,0 0 0 0,0 0 0 16,0 0 0-16,-10 0 0 15,10 0 0-15,-16 0 0 0,16 0 0 16,-11 0 0-16,11 0 0 16,-13 0 0-16,13 0-5 15,0 0-25-15,-8 7-55 16,10 3-5-16</inkml:trace>
  <inkml:trace contextRef="#ctx0" brushRef="#br0" timeOffset="17725.707">4568 14643 316 0,'0'0'5'0,"0"0"0"15,0 0 0-15,0 0 0 0,0 0 2 16,6-7 3-16,4 7 2 16,8 0 3-16,7 0-1 15,7 2-1-15,10 0 2 16,13-2 1-16,14 0-3 0,9 0 1 15,6 0-3-15,11 0-1 16,3-4-2-16,10-4-2 16,1 0 0-16,-4 4-1 0,-11 1-5 15,-4-2 0-15,-11 2 0 16,-7 2 0-16,-15-2 0 16,-10 3 0-16,-15 0 0 0,-4 0 0 15,-12 0 0-15,-7 0 0 16,-9 0 0-16,10 3 0 15,-10-3 0-15,0 0 0 16,0 0 0-16,0 0 0 16,-3 7 0-16,-4 2 0 15,-13 11-52-15,-8-8-35 16,-16 3-4-16</inkml:trace>
  <inkml:trace contextRef="#ctx0" brushRef="#br0" timeOffset="20685.2098">18006 13922 309 0,'0'0'5'0,"0"0"3"0,0 0 1 16,0 0 2-16,0 0 3 16,3 4 4-16,6 1 2 15,14 1 1-15,12-2-3 16,15-1-1-16,21-1 0 0,16-2-3 16,25 0-2-16,18-2-2 15,16-3-2-15,18 0-8 16,5 0 0-16,5 1 0 15,0 1 0-15,-2 0 0 16,-8 3 0-16,-8 0 0 0,-11 0 0 16,-16 0 0-16,-20 3 0 15,-17 0 0-15,-18-2 0 16,-19 2 0-16,-18-1 0 0,-13 1 0 16,-14-3 0-16,-10 0 0 15,0 0 0-15,-13 5 0 16,-5-3 0-16,-1 1 0 15,-2 4-8-15,1-3-47 16,1-1-34-16,3 3 0 0</inkml:trace>
  <inkml:trace contextRef="#ctx0" brushRef="#br0" timeOffset="20925.0776">20745 13675 419 0,'0'0'4'0,"0"0"3"16,0 0 1-16,10-3 1 16,-10 3 0-16,0 0 2 0,6 10 1 15,-6 2 0-15,0 10-3 16,-4 3-4-16,-3 5-1 16,0 4-2-16,0 3-2 0,-1 1 0 15,0 1 0-15,-1-9-5 16,6 0-19-16,-7 9-55 15,7-19-7-15</inkml:trace>
  <inkml:trace contextRef="#ctx0" brushRef="#br0" timeOffset="21296.8158">20892 13325 401 0,'0'0'2'0,"-20"0"1"15,-1 3 2-15,-9 7 1 0,-8 11 3 16,-14 7 3-16,-3 14 0 16,-5 10 2-16,-6 18-2 0,15 8 0 15,1 9-1-15,21 2-3 16,6 3-4-16,20-5-4 16,12-9 0-16,21-6 0 15,9-9 0-15,16-14 0 0,9-11 0 16,11-15 0-16,4-12 0 15,0-11 0-15,6-17 0 16,-5-15 0-16,-3-18 0 16,-7-15 0-16,-10-16 0 15,-14-10 0-15,-13-13 0 0,-16-3 0 16,-17 3 0-16,-25 9 0 16,-21 9 0-16,-20 24 0 15,-18 15 0-15,-13 29 0 16,-15 18 0-16,3 20 0 15,2 15-11-15,1 13-75 0,40 3-1 16</inkml:trace>
  <inkml:trace contextRef="#ctx0" brushRef="#br0" timeOffset="22757.4552">7235 6807 207 0,'0'0'8'0,"0"0"6"16,-11-12 3-16,11 12 5 15,-15-12 2-15,15 12-1 0,-15-15 2 16,15 15 0-16,-12-11-7 16,12 11-5-16,0 0-4 15,0 0-1-15,10 5-1 16,10 1 0-16,12 0 2 16,16 0 0-16,19-3 1 15,17-3 0-15,16 0-1 16,19-9-1-16,17-3-2 0,13 0-1 15,11-3-1-15,6-2-2 16,0 2 0-16,4-2 0 16,2-1 0-16,-4 3 0 0,2-2-1 15,-9 0 2-15,-2 2-3 16,-7 1 0-16,-10-2 0 16,-16 3 0-16,-16 1 0 0,-13 3 0 15,-26 1 0-15,-13 5 0 16,-18 1 0-16,-16 0 0 15,-8 2 0-15,-16 0 0 16,0 0 0-16,0 0 0 0,0 0 0 16,-8 2 0-16,0 0 0 15,-4 1 0-15,3 5 0 16,-7-6 0-16,4 5 0 16,-6-4-18-16,6 2-67 0,3 2-2 15</inkml:trace>
  <inkml:trace contextRef="#ctx0" brushRef="#br0" timeOffset="24010.9673">7175 9889 314 0,'0'0'3'15,"0"0"3"-15,0 0-2 16,0 0 2-16,0 0 2 0,5 0 4 16,9 3 3-16,14 1 2 15,12-2-3-15,20 4-1 16,14-4 1-16,19 0 0 16,20-2-3-16,14 0-3 0,10-4-1 15,8-4-2 1,8-2-1-16,-5 2 0 0,7-1 0 15,-1-1-1-15,-5 0 1 16,-2 3-2-16,0 0 1 0,-10-1-1 16,-11 6 0-16,-6-4 0 15,-21 5 0-15,-12 1 0 16,-17-3 0-16,-15 3 0 16,-18 0 0-16,-13 0-2 0,-9 0 0 15,-15 0 0-15,8 0 0 16,-8 0 0-16,0 0 0 15,0 0 0-15,0 0 0 16,0 0 0-16,0 0 0 0,-4-5 0 16,4 5 0-16,0 0 0 15,-13-6 0-15,13 6 0 16,0 0 0-16,0 0 0 16,-10-6 0-16,10 6-42 0,0 0-46 15,0 0-3-15</inkml:trace>
  <inkml:trace contextRef="#ctx0" brushRef="#br0" timeOffset="26039.4928">2396 15943 232 0,'0'0'4'15,"0"0"1"-15,0 0-1 16,0 0 2-16,0-5 0 0,0 5 4 16,0 0 1-16,16 0 1 15,-4 3 0-15,6-1 0 16,7 4 3-16,7-1-1 16,5 2 1-16,7-5-1 0,9 5 0 15,2-4-2-15,11 0-2 16,7-1-1-16,11-2-1 15,5 0-2-15,9-2-1 16,11-4-1-16,1 2-1 16,14-1-1-16,-5 0 0 15,6 0-1-15,-5-1 0 0,6 6 0 16,-12 0-1-16,0 0 1 16,3 0-1-16,-12 0 1 15,-1 4-1-15,0 1 1 0,-4-3 0 16,-1 3 0-16,0-3 0 15,1 1 0-15,2 1 0 16,-1-4 0-16,4 3 0 16,-3-3 0-16,5 0-1 0,-5 0 1 15,-1 0-1 1,2 0 0-16,-6 0 0 0,2 0 1 16,1 0-2-16,-3 0 1 15,2 0 1-15,0 0-2 0,6 0 2 16,-1 0-1-1,3 0 0-15,0 0 0 16,5-3 0-16,5 3 1 0,-1 0-1 16,4-1 0-16,1-2 1 15,4 0-1-15,2 1 0 0,0 2 0 16,-3 0 1-16,2-3-1 16,1 1 0-16,0 2 1 15,0 0-1-15,2 0 0 16,0 0 1-16,4 0-1 0,1 0 0 15,5 0 1-15,2 0-1 16,1 0 1-16,-1 0-1 16,7-2 0-16,-6 2 1 0,6 0-1 15,-4-3 0-15,1 3 0 16,-1 0 0-16,0 0-1 16,-2 0 0-16,-6 3-2 15,-1-1-3-15,-1 3-9 16,-5-3-18-16,-19 11-48 15,4-3-1-15</inkml:trace>
  <inkml:trace contextRef="#ctx0" brushRef="#br0" timeOffset="26738.456">17844 15473 292 0,'0'0'5'0,"0"0"0"16,0 0 0-16,0 0 4 15,0 0 5-15,13 2 1 16,9 0 2-16,9 1 2 0,18-3-2 16,20 0-1-16,18 0 0 15,20 0-2-15,15 0-3 16,23-3-3-16,6 3-2 0,8 0-1 16,2 0-1-16,-4 6-1 15,-6-2-2-15,-11 1 0 16,-16 3-1-16,-17-1 0 0,-15 2 0 15,-20-3 0-15,-17-1 0 16,-18-2 0-16,-9 1 0 16,-11-4-2-16,-8 0-3 15,-9 0-4-15,0 0-9 16,0 0-20-16,0 0-43 16,-9 3-4-16</inkml:trace>
  <inkml:trace contextRef="#ctx0" brushRef="#br0" timeOffset="27195.2732">20397 15351 375 0,'0'0'6'16,"0"0"2"-16,0 0 2 15,-7-11 1-15,7 11 1 16,-5-15 1-16,2 4 0 0,3 1-1 16,0-3-4-16,8 4-2 15,7-1-3-15,4 0-1 16,4 5-1-16,2 3-1 16,2 2 0-16,1 2 0 15,-1 10 0-15,-7 6 0 16,-7 3 1-16,-11 8-1 0,-4 0 1 15,-11 3 0-15,-11 0 0 16,-6 3-1-16,-4-5 1 16,-3-1 0-16,0-3-1 0,3-4-1 15,6-6 0-15,6 0 0 16,4-4 1-16,7-3 0 16,11-9 0-16,17 6 1 0,7-6 1 15,5 0 0-15,14-6 0 16,2 0 1-16,5-5-1 15,2 2 0-15,-5-2-2 16,-4 2-4-16,-9 2-11 16,-14 7-49-16,-3-13-20 0</inkml:trace>
  <inkml:trace contextRef="#ctx0" brushRef="#br0" timeOffset="27762.7508">20633 15054 326 0,'0'0'5'0,"-9"-13"3"16,1 4 1-16,-9-3 2 15,-4 0 3-15,-13 1 1 0,-6 4 0 16,-15 4 2-16,-4 6-4 16,-6 15-2-16,-4 11-1 15,2 10-1-15,1 17 0 16,12 4-2-16,4 13 0 15,18-1-2-15,12 3-2 16,10 3 0-16,15-6 0 0,15-6-1 16,17-6-1-16,13-10 1 15,13-8-1-15,8-10 1 0,14-10 1 16,7-6-3-16,7-14 0 16,2-7 0-16,-2-15 0 15,0-12 0-15,-10-13 0 0,-6-14 0 16,-9-13 0-16,-17-13 0 15,-10-5 0-15,-20-3 0 16,-14-1 0-16,-15 7 0 16,-21 5 0-16,-21 16 0 15,-19 11 0-15,-16 21 0 0,-13 9 0 16,-3 17 0-16,-9 8 0 16,9 23 0-16,1 6-10 15,20 3-56-15,6 21-21 16</inkml:trace>
  <inkml:trace contextRef="#ctx0" brushRef="#br0" timeOffset="29587.2927">7281 7667 179 0,'0'0'6'0,"0"0"4"15,-12-7 6-15,5 1 3 16,-4 4 4-16,2-3 2 0,-4 1-1 15,1 1 1-15,2 3-7 16,10 0-2-16,-10 0-4 16,10 0-2-16,8 9-2 0,11-1 0 15,16-1 0-15,17-1 1 16,18-5 0-16,19-1 1 0,23 0-2 16,15-4 0-16,17-6-2 15,13-2-1-15,10-1-1 16,12-4-1-16,-1-1 1 15,9 3-1-15,2-2 1 0,4 2-1 16,-5-2 0-16,-2 3 0 16,-7 1 1-16,-13 0-1 15,-7 1 0-15,-17 2 0 16,-13 5 0-16,-20-3-1 16,-14 6 0-16,-26 0 0 0,-11 0-2 15,-20 2 0 1,-12 0 0-16,-11 0 0 0,-15 0 0 15,0 0 0-15,-12 0 0 16,-3 0 0-16,-5 0 0 0,-4 4 0 16,-4-2-17-16,-2 11-68 15,0-1-3-15</inkml:trace>
  <inkml:trace contextRef="#ctx0" brushRef="#br0" timeOffset="30262.2301">7366 10807 370 0,'0'0'2'15,"0"0"-1"-15,0 0 3 0,0 0 2 16,7 0 2-1,13 3 2-15,15 0 2 0,62-3 4 32,22-6-1-32,23 2 0 0,23-3-1 15,28-6-2-15,-193 13-12 0,214-12 10 16,12-3-2-16,15 0 0 0,-37 3-8 16,-2 0 0-16,-1 1 0 15,-2-1 0-15,-11 4 0 16,-8 1 0-16,-14 2 0 15,-19 0 0-15,-23 3 0 0,-18-1 0 16,-27 3 0-16,-18 0 0 16,-21 0 0-16,-20 0 0 15,-10 0 0-15,-10 0 0 16,-10 3 0-16,-5 2 0 16,-7-3 0-16,-1-7-58 0,-5 10-22 15</inkml:trace>
  <inkml:trace contextRef="#ctx0" brushRef="#br0" timeOffset="31420.231">17956 16624 281 0,'0'0'5'0,"0"0"5"16,0 0 0-16,-9-5-1 15,9 5 4-15,0 0 1 16,0 0 0-16,0 5 5 15,12 3-3-15,17 0-3 16,11-2 0-16,20 2 1 0,12 2-1 16,18-2-2-16,16-4 0 15,14-1-3-15,9 0-1 16,13-1-2-16,2 4-1 16,8-5 0-16,-1 5-1 0,1-4 0 15,-1-2-1 1,-1 3 0-16,-3-3-1 0,-11 0 0 15,-9-3 0-15,-18 1 0 16,-12-4 0-16,-17 2 1 16,-20-1-2-16,-18-1 0 0,-13 2 0 15,-8-4 0-15,-21 8 0 16,2-10 0-16,-2 10 0 16,-8-10 0-16,-2 7 0 0,-2 3 0 15,-6 0-5-15,6 5-12 16,-3-2-7-16,3-3-44 15,1 10-22-15</inkml:trace>
  <inkml:trace contextRef="#ctx0" brushRef="#br0" timeOffset="31967.9029">20854 16516 338 0,'0'0'7'15,"-9"-5"3"-15,9 5 5 0,-13-13 1 16,13 13 1-16,-17-15 1 16,10 6-1-16,-1-2 0 15,8 1-6-15,0 10-5 16,12-9-2-16,6 3-3 0,6 6-1 15,1 0-1-15,3 6 0 16,-1-2 0-16,1 10 0 16,-3-5-1-16,-10 6 0 0,-5 2 0 15,-10-2 0-15,0 4 1 16,-13-1-1-16,-2 0 0 16,-7-1-1-16,-1 0 2 15,4-2 0-15,-1 0-1 16,4-3 0-16,4 0 1 15,7-1 0-15,5-1 1 0,0-10 2 16,17 17-1-16,3-10 0 16,5 3 0-16,3-3 2 15,-1 3-2-15,1 1 0 0,-8-2-1 16,2-1 0-16,-10-1 1 16,-12-7 1-16,5 18-1 15,-14-10 1-15,-10-1 1 0,-8 0-1 16,-5-2 1-16,-13 0-1 15,-4 0-1-15,-9-5-1 16,1 0-2-16,0 0-3 16,2-5-6-16,11 2-17 15,14-4-54-15,0-6-1 0</inkml:trace>
  <inkml:trace contextRef="#ctx0" brushRef="#br0" timeOffset="32473.6006">21002 16162 400 0,'0'0'2'0,"-3"-5"0"16,-7 1 2-16,-10 2 1 0,-12 2 1 16,-13 6 3-16,-12 8 1 15,-10 9 1-15,-8 13 0 16,-2 9-1-16,-2 14 0 0,1 13-2 15,18 5 0-15,16 6-1 16,12 3-2-16,14-2-2 16,12-2-3-16,17-5 0 15,16-6 0-15,18-6 0 16,10-10 0-16,17-11 0 0,13-8 0 16,12-7 0-16,3-12 0 15,11-7 0-15,-1-13 0 16,1-12 0-16,-4-20 0 15,-8-9 0-15,-9-19 0 16,-10-12 0-16,-16-14 0 0,-17-14 0 16,-17-1 0-16,-22 0 0 15,-18 3 0-15,-33 9 0 16,-23 10 0-16,-21 21 0 0,-26 14 0 16,-13 20 0-16,-16 16 0 15,-10 19 0-15,-12 22 0 16,6 21 0-16,-5 26-64 0</inkml:trace>
  <inkml:trace contextRef="#ctx0" brushRef="#br0" timeOffset="40971.1071">14148 8065 442 0,'0'0'4'0,"0"0"1"15,0 0 1-15,-6-4-1 0,6 4 2 16,0 0 0-16,0 14 1 16,0 6 2-16,6 10-4 0,1 7 0 15,5 8-1-15,4 5-5 16,-3 1 0-16,7 6 0 15,-2-5 0-15,0-4 0 0,0-5 0 16,-4-3 0-16,-2-4 0 16,-6-9 0-16,1-3-21 15,-4-7-21-15,-6-6-44 16,3-11-1-16</inkml:trace>
  <inkml:trace contextRef="#ctx0" brushRef="#br0" timeOffset="41341.5675">14448 8078 381 0,'0'0'5'16,"0"0"0"-16,0 0 2 15,11 0 1-15,-11 0 2 0,14 7 0 16,-7 3 2-16,2 5 1 16,-5 5-3-16,-4 6-2 0,-2 3 0 15,-9 0-2-15,-3 2-1 16,-9-4-1-16,2 0 0 15,-2-8-1-15,0-1-1 16,3-5 0-16,8-6 0 0,0-5-1 16,12-2-1-16,0 0 0 15,0 0 0-15,10 0-1 16,4 0 0-16,9 0 0 0,2 0 1 16,7 3 0-16,-1 1 0 15,5 7 1-15,-4-4 0 16,0 5 0-16,-2 0 1 15,0 1 1-15,-2 2-3 16,-6-3 0-16,-2 1 0 16,0-1-2-16,-7-4-8 15,1 6-27-15,6-1-46 0,-17-4-1 16</inkml:trace>
  <inkml:trace contextRef="#ctx0" brushRef="#br0" timeOffset="41590.5792">15039 8313 456 0,'0'0'5'0,"0"13"1"0,0-1 1 15,0 3 2-15,0 5-1 0,4 2 1 16,-4 3 0-16,2 5-7 15,0 0-2-15,3-6 0 16,1 0 0-16,-1-4 0 16,4 1-7-16,-9-6-35 0,7-6-42 15,-7-9-2-15</inkml:trace>
  <inkml:trace contextRef="#ctx0" brushRef="#br0" timeOffset="42110.8584">15619 8349 440 0,'0'0'0'0,"0"0"2"0,0 0 0 15,5 16 0-15,-2-5 2 16,-1 6-1-16,0-3 1 16,4 9-1-16,-6 1 0 15,0 4-2-15,0-3-6 16,0-1-26-16,3-1-47 0,-3-5-2 16</inkml:trace>
  <inkml:trace contextRef="#ctx0" brushRef="#br0" timeOffset="42709.397">16103 7758 431 0,'0'0'4'0,"0"0"0"16,0 0 1-16,0 0 0 15,0 0 0-15,-4 6 1 16,0 3 0-16,-8 4-1 15,2 1-2-15,-1 6-1 16,1 5 0-16,-5 0 1 16,2 0-1-16,6-1 0 15,2-1 0-15,5-4 0 16,3 1 0-16,9-5 0 0,4-3 0 16,8-5-1-16,4 1 1 15,1-3 0-15,1-1-1 16,2-3 0-16,1-1 0 15,-6 0 0-15,-3 0-1 16,-1 3 0-16,-5-1-3 0,-6 4-6 16,-12-6-26-16,7 9-48 15,-7-9-2-15</inkml:trace>
  <inkml:trace contextRef="#ctx0" brushRef="#br0" timeOffset="43244.1507">15748 7670 373 0,'0'0'6'16,"0"0"4"-16,0 0 1 15,-9-8 0-15,9 8 0 0,0 0 1 16,0 0 3-16,-5 20 1 16,12 7-5-16,5 8-2 0,6 9-1 15,7 11 2-15,1 6-2 16,10 7-8-16,-2-4 0 15,6 0 0-15,-8 1 0 0,-2-11 0 16,-2-1 0-16,-7-10 0 16,-2-2 0-16,-4-12 0 15,-6-2 0-15,2-7 0 16,-6-8 0-16,4-3-41 16,-9-9-45-16,16 1-3 0</inkml:trace>
  <inkml:trace contextRef="#ctx0" brushRef="#br0" timeOffset="43678.5301">16649 8100 465 0,'0'0'4'15,"0"0"3"-15,0 0 0 16,0 0 2-16,0 0 0 16,-8-7 1-16,8 7-10 0,0-18 0 15,3 7 0-15,6-4 0 16,9 2 0-16,4 0 0 16,1 1 0-16,2 1 0 15,2 7 0-15,-4 4 0 16,-2 3 0-16,-5 9 0 0,-9 3 0 15,-7 8 0-15,-2 3 0 16,-8 2 0-16,-7 1 0 16,2 7 0-16,-3-7 0 15,-2 0 0-15,3-3 0 0,6-4 0 16,4-5 0-16,5-7 0 16,6-3 0-16,17-7 0 15,8-5 0-15,7-7 0 16,13-5 0-16,2-3 0 0,9-8 0 15,2 9-15-15,-4-6-74 16,-11 3-2-16</inkml:trace>
  <inkml:trace contextRef="#ctx0" brushRef="#br0" timeOffset="44288.213">17506 8026 413 0,'0'0'2'16,"0"0"4"-16,0 0 1 0,0 7 3 15,0 6 0-15,0 6 1 16,0 1 0-16,0 7 0 16,-2 1-1-16,2 4-5 15,-5-2-6-15,5-3-8 0,-5-4-32 16,5-3-41-16,0-6 0 15</inkml:trace>
  <inkml:trace contextRef="#ctx0" brushRef="#br0" timeOffset="44604.3677">17635 7253 417 0,'0'0'5'15,"0"0"1"-15,0 0 0 0,0 0 2 16,0 0 1-16,2 10 3 16,4 8 0-16,4 6 1 15,-1 9-5-15,7 8-1 16,1 9 1-16,3 2-8 0,3 6 0 15,-4-5 0-15,3 2 0 16,-1-8 0-16,-4-2 0 16,0-9-2-16,-7-8-14 15,3-3-31-15,-3-5-39 16,-3-12-2-16</inkml:trace>
  <inkml:trace contextRef="#ctx0" brushRef="#br0" timeOffset="44902.2041">18009 7291 420 0,'0'0'5'0,"0"0"3"16,0 0 0-16,0 0 1 15,0 0 0-15,-5 0 0 16,-1 6 1-16,-2 8 1 0,2 3-6 16,-8 2-1-16,0 5-2 15,-2 4 0-15,2 2 0 16,-4-3-1-16,9-2 0 15,-1 0-1-15,5-6 0 16,5 1 0-16,3-5 1 0,6 0 0 16,9-3 0-16,4-2-1 15,5 0 2-15,6 0-2 16,1-2 0-16,4-4 0 16,-1-1 0-16,3 0 0 0,-8 2-2 15,-4-2-9-15,-1-3-41 16,-7 2-34-16,-8 2 0 0</inkml:trace>
  <inkml:trace contextRef="#ctx0" brushRef="#br0" timeOffset="45388.4111">18451 7620 459 0,'0'0'5'15,"0"0"2"-15,-10-10 1 16,10 10 2-16,-10-20-1 16,10 8 1-16,0-3-7 0,0-3-3 15,15-2 0-15,5 3 0 16,10-1 0-16,2 3 0 16,3 1 0-16,-1 7 0 15,-1 2 0-15,-6 5 0 0,-7 3 0 16,-5 6 0-16,-8 5 0 15,-7 4 0-15,-2 2 0 0,-8 3 0 16,0-3 0-16,0 3 0 16,0-5 0-16,3 2 0 15,4-2 0-15,3-4 0 16,5-1 0-16,12-1 0 0,3-4 0 16,5 1 0-16,5-1 0 15,2-1 0-15,-4 1 0 16,2-1 0-16,-8 1 0 15,-2-1 0-15,-5 3 0 16,-10 0 0-16,-5 2 0 16,-10 3 0-16,-12 2 0 0,-11 1 0 15,-6 7 0-15,-6-8 0 16,-5 5 0-16,-4-2 0 16,-1 0 0-16,5-8 0 15,10-9-57-15,5 7-29 0,8-10-2 16</inkml:trace>
  <inkml:trace contextRef="#ctx0" brushRef="#br0" timeOffset="46022.715">19055 7112 391 0,'0'0'6'0,"0"0"2"16,-10 0 3-16,10 0 2 15,-10 0 1-15,10 0 1 16,0 0 1-16,0-8 1 16,10-4-4-16,18-8-6 15,18-5-7-15,16-7 0 0,21-8 0 16,18-7 0-16,16-4 0 16,10-4 0-16,15 1 0 15,2-3 0-15,-5 4 0 0,-9 6 0 16,-17 2 0-16,-10 8 0 15,-23 11 0-15,-16 1 0 16,-19 7 0-16,-15 6 0 0,-10 5 0 16,-20 7 0-16,0 0 0 15,0 0 0-15,0 0 0 16,-11 0 0-16,-1 0 0 16,3 7 0-16,-4 1 0 0,3 4 0 15,-5-5 0-15,-5 4-87 16,11-2-6-16</inkml:trace>
  <inkml:trace contextRef="#ctx0" brushRef="#br0" timeOffset="46632.7891">20720 6039 427 0,'0'0'4'16,"0"0"3"-16,0 0-3 15,0 0 2-15,-4 5 2 0,4 10 1 16,-3 3 2-16,3 9 0 15,3 5-3-15,6 6-1 16,4 5 0-16,9 1-5 16,5-1-2-16,7-6 0 0,7-7 0 15,4-5 0-15,2-8 0 16,0-12 0-16,1-5 0 16,-5-2 0-16,3-15 0 15,-9-3 0-15,-2-10 0 0,-10 0 0 16,-7-10 0-16,-9-2 0 15,-9-7 0-15,-4-3 0 16,-12 2 0-16,-3 0 0 16,-6 9 0-16,0 4 0 15,2 8 0-15,1 13 0 0,2 8 0 16,3 11 0-16,5 5 0 16,6 13-5-16,4 12-82 15,4-6-3-15</inkml:trace>
  <inkml:trace contextRef="#ctx0" brushRef="#br0" timeOffset="47035.4848">21377 6130 415 0,'0'0'4'0,"0"0"0"15,0 0 3-15,0 0 1 0,7 13 0 16,-4-2 1-16,2 1 0 15,2 0 0-15,-2 5-3 16,3 3-1-16,-1-3-3 16,0 0 0-16,1-5-1 15,0-1 0-15,-4-1 0 16,-4-10 1-16,10 10 1 0,-10-10 0 16,8-5-1-16,-3-4 1 15,-3-8 0-15,6 1 1 16,-4-7-4-16,4-1 0 0,0 0 0 15,-3 1 0-15,2 2 0 16,-2 7 0-16,0 4 0 16,-5 10 0-16,17 0 0 15,-17 0 0-15,15 18 0 0,-5-6 0 16,1 8 0-16,8-2 0 16,-2 1 0-16,1 1 0 15,2-4 0-15,-5-3-4 16,5-3-16-16,-3 13-60 0,-4-20-5 15</inkml:trace>
  <inkml:trace contextRef="#ctx0" brushRef="#br0" timeOffset="47272.3946">21713 5759 425 0,'0'0'6'0,"0"0"1"16,0 0 0-16,0 0 2 0,0 0 3 15,0 18 0-15,4 1 1 16,4 10 0-16,5 9-6 16,-1 4-7-16,2 8 0 15,4-3 0-15,0 3 0 0,-1-3 0 16,-4-5 0-16,-1-5 0 16,0-2 0-16,-7-11-18 15,-5-1-66-15,5-8-4 16</inkml:trace>
  <inkml:trace contextRef="#ctx0" brushRef="#br0" timeOffset="47524.0716">21929 5940 402 0,'0'0'6'0,"0"0"3"16,0 0 1-16,0 0 1 0,0 0 0 15,0-11 0-15,0 11 0 16,0 0 0-16,-13 14-5 15,6-2-4-15,2 3-1 0,-3 5-1 16,1-1 0-16,2 6 1 16,2 0-1-16,3-5 1 15,3 2-1-15,9-5 2 16,3 1 0-16,8-9-1 0,2 2 1 16,0-6-3-16,5-5-5 15,7 2-28-15,-3-2-48 16,-4-7-3-16</inkml:trace>
  <inkml:trace contextRef="#ctx0" brushRef="#br0" timeOffset="47905.8961">22150 5949 439 0,'0'0'5'15,"0"0"0"-15,0 0 1 0,0 0 1 16,0 0 1-16,-5 9 1 15,5 3-2-15,5 0 1 16,2 6-4-16,3-1-1 0,0 5-1 16,-3 1 0-16,4-6-2 15,-1 3 0-15,-6-6 1 16,4-3 0-16,-6-2 1 16,-2-9 0-16,0 0-2 0,0 0 0 15,11-3 0-15,-7-9 0 16,4-5 0-16,1-5 0 15,2 0 0-15,1-3 0 16,1 5 0-16,-1-2 0 16,0 5 0-16,-1 7 0 15,-2 2 0-15,-9 8 0 0,16 0 0 16,-16 0 0-16,9 15 0 16,-4 2 0-16,0 0 0 15,-4-1-6-15,9 5-10 0,-6-3-24 16,3-6-44-16,3-1-2 15</inkml:trace>
  <inkml:trace contextRef="#ctx0" brushRef="#br0" timeOffset="48206.1369">22540 5883 427 0,'0'0'4'0,"0"0"1"0,-12 10 2 0,4 0 1 16,1 3 1-1,0 0 1-15,-1 11-1 0,0-4-1 16,6-1-2-16,2 3-1 16,10-4-2-16,5-3-1 15,5-5 0-15,5-5-1 16,1-5 1-16,2 0 1 0,2-9-3 16,-3-3 0-16,1-5 0 15,-11 0 0-15,-5-5 0 16,-4 0 0-16,-8-4 0 0,-8 5 0 15,-4 1 0-15,-8 2 0 16,-5 9 0-16,0-1-3 16,6 10-26-16,6 0-54 0,-4 7-4 15</inkml:trace>
  <inkml:trace contextRef="#ctx0" brushRef="#br0" timeOffset="48670.1477">22839 5786 442 0,'0'0'4'0,"0"0"1"0,-11 6 1 16,4 3 1-16,0 3 0 0,-3 6 0 16,2 0 1-16,5 2 0 15,1 2-2-15,4-5-3 16,7 0 0-16,7-5 0 0,5-2-1 15,4-8-2-15,-1-2 0 16,1-2 0-16,-3-10 0 16,1-3 0-16,-4-5 0 15,-1-2 0-15,-6 0 0 0,-6-3 0 16,-1 3 0-16,-5 5 0 16,0 7 0-16,0 10 0 15,-3-10 0-15,3 10 0 16,-10 12 0-16,10 0 0 0,0 5 0 15,10-2 0-15,0-1 0 16,8-2 0-16,3-3 0 16,4-6 0-16,8-3 0 15,-4-3 0-15,1-4 0 16,-5-6 0-16,-4-2 0 0,-4-2 0 16,-10 0 0-16,-7 0 0 15,-3-3 0-15,-9 4 0 0,-6-1-6 16,1 10-5-16,-5-1-13 15,3-6-52-15,6 14-10 16</inkml:trace>
  <inkml:trace contextRef="#ctx0" brushRef="#br0" timeOffset="49321.0781">23283 5649 377 0,'0'0'7'0,"0"0"1"16,0 0 1-16,0 0 1 15,3 6 1-15,-3-6 0 16,5 15 1-16,0-3 0 0,5 1-5 16,-6 1-2-16,5 1-2 15,-2 2 0-15,0-4-1 16,-2 3 0-16,0-7 0 0,-5-9 0 16,9 7 0-16,-9-7 0 15,16-4 0-15,-8-8 0 16,2-4 0-16,2 0-1 0,1-7-1 15,-2 0 0-15,2-1 0 16,0 2 0-16,-6 1 0 16,2 9-1-16,-1-3 0 15,-8 15 1-15,5-10-1 0,-5 10 1 16,5 8-1-16,-5 1 1 16,3 6 0-16,2 0 0 15,-1-1 1-15,7 0 0 16,1-2 0-16,6-2-1 15,1-5 1-15,8-5 0 0,6-2-1 16,-1-6 1-16,5-4 0 16,1-6-1-16,-3-1 1 15,-1-9 0-15,-6 3-1 16,-8-4 1-16,-5 1 0 16,-11 3 0-16,-4 3 0 0,-9 8 0 15,-8 1-1-15,-6 8 1 16,-2 5-1-16,-2 0 0 15,2 11 1-15,5 3-1 0,2 3 0 16,11 0 0-16,3 7 1 16,8-3-1-16,11 2 0 15,7-1 1-15,6-2-1 0,2 0 0 16,7-2-1-16,-2 1 1 16,-3-5-1-16,-7-1 0 15,-3-1 1-15,-12-2 0 16,-10 2 1-16,-8 0 0 0,-16 1 1 15,-12 3 0-15,-5 0-2 16,-6 7-5-16,-8 7-76 16,6-3-3-16</inkml:trace>
  <inkml:trace contextRef="#ctx0" brushRef="#br0" timeOffset="79316.8548">2540 12730 311 0,'0'0'1'0,"0"0"2"16,0 0 3-16,0 0 3 16,0 0 2-16,0 11 2 0,8-2 2 15,0 6 2-15,9 4 0 16,-2 4-1-16,10 0-1 16,-1-3-2-16,9-6 0 15,5-12 0-15,11-9 1 0,13-34-1 16,28-36-2-16,31-47-11 15,51-50 0-15,65-56 0 16,66-65 0-16,87-39-64 16,110-46-25-16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00:19.1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1275 5692 207 0,'0'0'5'16,"0"0"2"-16,-7-2 4 15,7 2 1-15,0 0 3 16,0 0 0-16,0 0 2 0,0 0-1 15,0 0-3-15,0-8-1 16,5 6-2-16,10-3-2 16,10 3-1-16,3-5 0 15,6-1 0-15,6 3 1 0,10 1 0 16,-1-4-1-16,6 2-1 16,0 2 0-16,2 1-1 15,3 0 1-15,2-2-1 16,2 2 0-16,3-1-1 0,0-1 0 15,3 2-1-15,0-2 0 16,1 1-1-16,2 1 0 16,-1-2 0-16,1 3 0 0,-3 0-1 15,3-1 1-15,0 0-1 16,-4 1 0-16,3 0 0 16,-4-1 0-16,1 1 0 15,-2-1 0-15,2 1-1 16,-2-1 1-16,1 1-1 0,-1 0 1 15,-3-1-1-15,1 3 1 16,-1-3 0-16,-2 3-1 16,-5 0 0-16,1 0 1 15,-1 0-1-15,-2 0 1 16,3 0-1-16,-5 0 0 0,-3 0 1 16,3 0-1-16,2 0 0 15,-4-2 0-15,-3 2 1 16,2-4-1-16,-1 4 0 0,-1-6 0 15,-4 4 1-15,-1-1-1 16,-2 0 0-16,2 0 0 16,0 0 0-16,-6-3 1 0,1 3-1 15,3-2 1-15,-3 1-1 16,-1-2 1-16,0-1-1 16,-3 0 0-16,2 2 0 15,-4-3 0-15,3-1 0 0,-4 1 0 16,5 1 0-1,-2-1 0-15,-1 1 0 16,-3-1 0-16,2 2 1 0,-6-3-1 16,3 0-1-16,-4 1 0 15,-2 1 1-15,-4-1-1 0,-4 3 1 16,2-4-1-16,-4 4 0 16,-1-3 2-16,1 1-1 15,-1-3 1-15,-2-3 0 16,3 1 0-16,-4-3 0 0,-1-5 1 15,2 1-1-15,-3-6 0 16,-2-3 0-16,0-1 0 16,-3-4 0-16,-2 1 0 0,3-3 0 15,-3-2-1-15,0-1 1 16,0 5 0-16,0-2 0 16,0-1 0-16,0 0-1 15,0 1 0-15,0 1 0 16,-5-4 0-16,3 5 0 0,-3-3 1 15,-2 1-2-15,2 2 1 16,-3 2 2-16,0 1-1 16,4 0 0-16,-1 6 0 15,0-2 0-15,3 2 0 0,-4 5 1 16,3-4-1 0,1 6-1-16,2-1 1 0,-3 1 0 15,1-1 0-15,2 4 0 16,-2-3-1-16,-1 2 1 0,-2 2 0 15,3 0-1-15,-6 1 0 16,3 0 0-16,-5 0 1 16,-5 5-1-16,-2-1 0 0,-4 1 0 15,-3 2-1-15,-6-3 1 16,-7 4 0-16,-5 1 0 16,-3 1 0-16,-4-4 0 15,-6 6 0-15,-5-1 0 16,3-2 0-16,-10-3 0 15,0 4 0-15,-3-1 0 16,-4-1 0-16,-4-2 0 0,-1 4 0 16,-3-1 0-16,-6-2 0 15,2 2 0-15,-9-1-1 16,3 2 1-16,-2-1 0 16,-3 3-1-16,0-2 1 0,-4 0 0 15,5-1 0-15,-3 3 0 16,3 0 0-16,-2 0 0 0,1 0 0 15,0 0 0-15,3 0 0 16,2 0 0-16,-2 0 0 16,3-5 0-16,3 3 0 0,-2-1 0 15,3-2 0-15,0-2-1 16,2 2 2-16,1-3-2 16,3 4 1-16,0-1 0 15,2-1 0-15,-3 4 0 16,4 2 0-16,2 0 0 0,1 0 0 15,3 0 0-15,3 4-1 16,4 2 1-16,1 1 0 16,6 1 0-16,3 1-1 15,5 2 1-15,6 1-1 16,4 2 0-16,5 3 0 0,5 1 0 16,5 5-1-16,6 1 1 15,3 11-1-15,7 0 0 16,4 14 1-16,5 4-1 0,0 8 1 15,7 9 1-15,9 1 0 16,0 9 0-16,5 1 0 16,-2 4 0-16,1-1 1 15,0-2-1-15,-6-1 1 0,5-6-2 16,-8 0 1-16,-2-7 1 16,-7-6 1-16,-2-2 0 15,0-8 0-15,-2-5 0 16,-4-3-1-16,-1-9 3 0,0-7-3 15,2-1 1-15,-3-5-1 16,0-10 0-16,6-2-1 16,2-10 1-16,-7 15-1 15,7-15 0-15,0 11 0 16,0-11-1-16,20 9 1 0,1-3 0 16,12-5-1-16,17 2 0 15,17-3-4-15,18-3-8 16,27-10-37-16,13 4-34 0,17-2-2 15</inkml:trace>
  <inkml:trace contextRef="#ctx0" brushRef="#br0" timeOffset="2023.5324">5467 4250 260 0,'0'0'6'0,"0"0"3"0,0 0 2 15,-13-4 1-15,13 4-2 0,-9 0 1 16,-2 2 1 0,-2 16-1-16,2 4-4 0,-2 15-3 15,-1 9-2-15,-2 15 0 16,4 5 1-16,-2 11 0 16,4 7 0-16,2 0 1 0,-4 1-1 15,6-3 2-15,-6-6 2 16,-3-9-1-16,3 1 0 15,-4-12 0-15,2-6 0 0,2-6 0 16,1-7-1-16,6-4 0 16,3-8-2-16,2-1 0 15,9-7 0-15,9 0-1 16,3 0 1-16,11-5-1 0,5-5 2 16,10 0-2-16,10-2 0 15,10 0 0-15,5 0 0 16,11 0 0-16,5 0-1 15,8-1 0-15,3 1 1 16,5 1-1-16,8-2 0 16,3 1 0-16,4-2 0 15,0-1 1-15,6-2-1 0,-1 0 0 16,0 0 0-16,0 0 0 16,-7-2-1-16,5-4 1 0,-10 2 0 15,-3-4-1-15,-4 1 1 16,-4 2-1-16,-4 0 1 15,-2-2 0-15,-6 2 0 0,-7 0 0 16,1 3 0-16,-7-1 0 16,-3 3 0-16,-6 0 1 15,0 0-1-15,-7 0 0 16,-1 0 0-16,-4 3 0 0,-6-3-1 16,1 5 1-16,-5-3 0 15,2 0-1-15,-5-2 1 16,-1 5-1-16,-4-2 0 15,-3-1 1-15,-1 3-1 16,-1-2 1-16,-2 1-1 16,-3-1 0-16,-2 2 1 15,2-2-1-15,-4-1 0 0,1-2 1 16,-1 0-1-16,-1 0 0 16,-5-8 1-16,4 1-1 0,-6-3 1 15,-3-9 0-15,-5-1-2 16,-2-10 1-16,-4-5-1 15,-1-9 1-15,-3-11 0 0,-5-4-1 16,-4-8 1-16,2-5-1 16,-2-5 1-16,-4-4 0 15,4 1 0-15,-2-2-1 16,3 3 2-16,2 3-1 0,1 4 0 16,0 2 0-16,6 4 1 15,-1 5 0-15,1 6 0 16,2 5 0-16,0 5-1 15,0 7 1-15,2 7-1 16,1 0 0-16,-1 9 0 0,1 0 0 16,0 2 0-16,-3 8 0 15,2-2 0-15,-2 0 0 16,0 4 0-16,0 10 0 16,0-12 0-16,0 12-1 0,0 0 1 15,-13-4 0-15,6 4-1 16,-5 2 1-16,-3 0-1 15,-8 3 1-15,-3 2 0 0,-5 2 0 16,-6-5 0-16,-12 7 0 16,-4-4 0-16,-9 0 0 15,-11 0 0-15,-3 1 0 16,-9-4 0-16,-2 3 0 0,-10 1 0 16,0 0 0-16,-9 0 0 15,4-4 0-15,-13 4 0 16,4 0 0-16,-13-2 0 15,1 5 0-15,-5 1 0 16,0 3 0-16,-9 0 0 16,-4 2 0-16,-1 1 0 15,-5-2 0-15,-2 4 0 0,-1-2-1 16,5-3 1-16,-2-1 0 16,12 1 0-16,4-6 0 0,6-2 0 15,11-2 0-15,12-3 1 16,13 0-1-16,11-2 1 15,19 0-2-15,9 0-3 0,23 0-9 16,9 23-60-16,25-23-11 16</inkml:trace>
  <inkml:trace contextRef="#ctx0" brushRef="#br0" timeOffset="3802.1246">9305 4216 324 0,'0'0'1'0,"0"0"1"16,0 0-1-16,-5 5 1 16,0 5 1-16,3 7 0 15,-5 10 2-15,3 11 1 16,0 11 1-16,-4 10 1 15,5 12 2-15,-3 7-1 0,0 9 1 16,1 5-1 0,-2 0-1-16,-3-1-2 0,-3-2 0 15,1-6 0-15,-5-3-2 0,0-5 2 16,-6-8 0-16,5-5-1 16,-1-9 1-16,6-7-1 15,-4-6-1-15,7-8-1 0,5-5 1 16,2-8-3-16,3-1 1 15,0-6-2-15,5-1 1 16,8-4 0-16,2 1 0 0,7-3-1 16,8-3 1-16,10 0 0 15,6-2 0-15,20 0 0 16,5-7 0-16,14-1 0 16,7-1 1-16,15-5-1 15,2 5 0-15,11-3 1 16,4-3-1-16,0 5 0 0,6 0 0 15,-1 0 0-15,0 3 0 16,-5 2 0-16,3 0 0 16,-3 1 0-16,1 1 0 15,-5 0 0-15,-2 3 0 0,1-2 0 16,-2 2 0-16,-2 0 0 16,-3 0-1-16,-5 0 1 15,-2 0 0-15,-9 0-1 0,-4 0 0 16,-5 0 1-16,-5 2-1 15,-7-2 0-15,-6 0 1 16,-7 6-1-16,0-5 1 0,-7 2-1 16,-5 5 1-16,-3-4-1 15,-2 4 0-15,-3-1 1 16,-5-2-1-16,-1 0 0 16,-4-3 0-16,0 3 0 15,-2-5 1-15,-6 0-1 0,4 0 0 16,-3 0 0-16,0 3 2 15,0-1-2 1,2-2 0-16,-2 2 0 0,5 1 0 16,-6-1 0-16,4-2 0 15,-1 3 0-15,-4-3 0 0,-1 0 0 16,-5 0 0-16,1-3 0 16,-8-2 0-16,2 1 0 15,-2-6 0-15,-3-2 0 0,3-5 0 16,1-3 0-16,1-8 0 15,1-7 0-15,0-6 0 16,4-7 0-16,-1-6 0 16,5-11 0-16,-5-9 0 0,2-8 0 15,-3-2 0-15,0-10 0 16,-5 0 0-16,3-1 0 16,-4 4 0-16,-1 2 0 15,2 7 0-15,-3 8 0 0,1 9 0 16,-4 3 0-16,4 10 0 15,-6 4 0-15,4 5 0 16,-4 6 0-16,3 4 0 16,-5 1 0-16,0 10 0 15,3 0 0-15,-3 2 0 16,0 8 0-16,0-1 0 0,0 13 0 16,-3-12 0-16,3 12 0 15,-5-8 0-15,5 8 0 0,-13-8 0 16,4 6 0-16,-6 0 0 15,-3 0 0-15,-9-1 0 16,-3 3 0-16,-9-3 0 0,-2 3 0 16,-8 0 0-16,-8-2 0 15,-3 0 0-15,-8 2 0 16,2-3 0-16,-11 3 0 16,-1-4 0-16,-3 1 0 15,-4 0 0-15,-10 1 0 0,-1-1 0 16,-6 3 0-16,-5-3 0 15,-3 3 0-15,-4 0 0 16,-2 0 0-16,-2 0 0 16,-2 6 0-16,-1-1 0 15,-5 2 0-15,4-2 0 0,-5 3 0 16,0 1 0-16,-3-2 0 16,2 6 0-16,-4-4 0 15,5 2 0-15,-2-4 0 0,7 4 0 16,0-6 0-16,5-1 0 15,8-1 0-15,9 2 0 16,11-2 0-16,8-2 0 0,13 5 0 16,8-4 0-16,13 0-42 15,7 8-43-15,3-10-6 16</inkml:trace>
  <inkml:trace contextRef="#ctx0" brushRef="#br0" timeOffset="7170.6873">13200 6346 419 0,'0'0'5'0,"0"0"3"0,0-10 3 16,0 10 1-16,8-15 1 16,-8 15 1-16,4-12-1 0,-4 12 1 15,0 0-12-15,10 17-2 16,-4 10 0-16,1 9 0 16,-1 11 0-16,3 0 0 15,-1 10 0-15,2 0 0 0,-3-1 0 16,3-3 0-16,-3-5 0 15,1-2 0-15,-5-9 0 16,-1-3 0-16,-2-6 0 16,0-3-22-16,0-6-38 15,0-19-28-15,0 0-2 16</inkml:trace>
  <inkml:trace contextRef="#ctx0" brushRef="#br0" timeOffset="7554.7626">13666 6409 415 0,'0'0'3'0,"0"0"0"16,0 0 2-16,7 7 1 15,-7 5 2-15,-5 2 0 0,-10 6 0 16,-2 6 0-16,-8-1-2 16,-10 4 0-16,3-5-2 15,-9 5-1-15,1-10-1 16,2-4 0-16,5-3 0 15,1-4 0-15,12-4-1 0,4-1 0 16,4-1 1 0,12-2-2-16,0 0 1 0,10 0-1 15,8 0 0-15,7 6 0 16,5 0 0-16,4 5 1 16,3 4 0-16,0 0 0 0,2 7 0 15,-5-1 0-15,1 3 1 16,-5 2-1-16,-3-1 0 0,-5 3 0 15,-2-3 0-15,-2 0 0 16,-4-4-1-16,-3 0 0 16,-4-5-2-16,-3-3-6 15,2 2-14-15,-6-2-60 16,0-13-3-16</inkml:trace>
  <inkml:trace contextRef="#ctx0" brushRef="#br0" timeOffset="7833.5504">14088 6810 456 0,'0'0'3'16,"0"0"2"-16,0 17 2 15,-3-2 0-15,-2 2 1 0,3 6 1 16,-1 2-1-16,-1 6 0 15,1 1-8-15,3 4 0 16,0-4 0-16,3 0 0 0,4 1 0 16,0-9 0-16,-1-2 0 15,1-5 0-15,0-5 0 16,-2 0-13-16,-5-12-45 0,0 0-29 16,11 0-1-16</inkml:trace>
  <inkml:trace contextRef="#ctx0" brushRef="#br0" timeOffset="8324.243">14461 6688 440 0,'0'0'2'0,"0"0"3"16,0 0 1-16,6-4 0 0,5 1 1 16,4-2 1-16,9-3-1 15,5 4 0-15,5-7-8 0,6 4-18 16,12 2-59 0,-10-2-5-16</inkml:trace>
  <inkml:trace contextRef="#ctx0" brushRef="#br0" timeOffset="8484.8314">14527 6845 420 0,'0'0'3'0,"0"0"1"16,0 0 2-16,8 9 1 0,4-6 0 16,11-3 1-16,7 0 0 15,5 0-4-15,12-8-12 0,6-12-50 16,6 11-21-16</inkml:trace>
  <inkml:trace contextRef="#ctx0" brushRef="#br0" timeOffset="8773.5734">15286 6364 488 0,'0'0'3'0,"0"0"0"16,0 0 1-16,0 0 1 15,0 15 1-15,3 7-4 16,-2 7-2-16,5 7 0 0,-4 8 0 16,6 6 0-16,-4 1 0 15,4 6 0-15,0-2 0 16,-4-6 0-16,5-6 0 0,-5-4 0 15,-1-9 0-15,1-10-57 16,2 0-31-16,-6-8 0 16</inkml:trace>
  <inkml:trace contextRef="#ctx0" brushRef="#br0" timeOffset="8973.7381">15580 6629 481 0,'0'0'4'0,"0"0"2"16,0 0 1-16,0 0 2 15,0 0-5-15,0 0-4 16,0 0 0-16,0 0 0 0,0 0 0 16,0 0 0-16,5 7-47 15,7-7-41-15</inkml:trace>
  <inkml:trace contextRef="#ctx0" brushRef="#br0" timeOffset="9406.6366">15878 6566 476 0,'0'0'4'0,"-10"0"1"15,10 0 1-15,0 0 1 0,-10-14 0 16,8 4-1-16,2-3-6 16,5 1 0-16,12-2 0 15,3-1 0-15,7-1 0 16,0 4 0-16,6 5 0 16,-1-1 0-16,0 8 0 0,-4 0 0 15,-6 12 0-15,-5 6 0 16,-6 5 0-16,-11 1 0 15,0 6 0-15,-16 2 0 0,-3 1 0 16,-6-1 0-16,-5 0 0 16,-2-5 0-16,2-5 0 15,3 1 0-15,4-8 0 0,6 0 0 16,4-3 0-16,13-12 0 16,0 12 0-16,7-9 0 15,14-3 0-15,8-3 0 16,11-4 0-16,5-3 0 15,4 0 0-15,1-5 0 0,3 4 0 16,-14-3-18-16,1-1-68 16,-8 5-4-16</inkml:trace>
  <inkml:trace contextRef="#ctx0" brushRef="#br0" timeOffset="9918.1196">16633 6425 484 0,'0'0'2'0,"0"0"2"16,2-9 1-16,-2 9 0 0,0-15 0 16,0 15 1-16,-4-10-6 15,-6 8 0-15,-8-1 0 16,-1 6 0-16,-4 7 0 15,-3 2 0-15,5 7 0 16,-1 1 0-16,4 2 0 16,4 4 0-16,6-2 0 15,8 0 0-15,5 0 0 0,8-2 0 16,4-5 0-16,7 0 0 16,6-2 0-16,-2 2 0 15,2-7 0-15,-1 3 0 0,-4 2 0 16,-2-3 0-16,-6 1 0 15,-7-1 0-15,-5 2 0 16,-5-1 0-16,-5 1 0 0,-8 0 0 16,-6-2 0-16,-6-5 0 15,-6-2 0-15,3 0 0 16,-5-5 0-16,6-5 0 16,2-4 0-16,5-9 0 0,8-5 0 15,4-1 0-15,8-3 0 16,8-3 0-16,4 2 0 15,5-1 0-15,4 4 0 16,6 0 0-16,-1 3 0 16,6-1-46-16,-2 9-41 0,0 4-2 15</inkml:trace>
  <inkml:trace contextRef="#ctx0" brushRef="#br0" timeOffset="10135.0727">17016 6450 464 0,'0'0'3'0,"0"0"2"0,0 12 1 16,0 1 2-16,0 2 2 15,0 5 0-15,0 2-5 16,3 7-5-16,-3 2 0 16,0-4 0-16,2 4 0 15,1-2 0-15,1 0 0 0,0-7 0 16,1 2 0-16,-3-10 0 15,5-12-54-15,0 11-33 16,2-8-3-16</inkml:trace>
  <inkml:trace contextRef="#ctx0" brushRef="#br0" timeOffset="10415.8469">17703 6428 511 0,'0'0'0'15,"0"0"0"-15,0 0 0 0,2-5 0 16,8-2 0-16,5 0 0 15,7-3 0-15,8-3 0 16,5 3 0-16,7 0 0 16,7-18-43-16,-6 24-45 15</inkml:trace>
  <inkml:trace contextRef="#ctx0" brushRef="#br0" timeOffset="10582.6062">17703 6624 496 0,'0'0'4'0,"0"0"2"16,12 0-1-16,11 0-5 16,6-5 0-16,13 0 0 15,6 0 0-15,9-5 0 0,10 6 0 16,-2-14 0-16,2 13-68 16,-3-1-21-16</inkml:trace>
  <inkml:trace contextRef="#ctx0" brushRef="#br0" timeOffset="28748.9536">18399 5786 366 0,'0'0'8'0,"0"-9"4"16,-3-1 1-16,-1 0 3 16,3 0 0-16,-2 1 2 15,1-5 0-15,0 5 1 16,2 9-8-16,7-13-2 0,8 13-4 15,4 0-5-15,7 10 0 16,5 5 0-16,2 3 0 16,3 4 0-16,-2 5 0 15,-1 3 0-15,-8 2 0 16,-6-2 0-16,-7 0 0 0,-1-6 0 16,-9 2 0-16,-2-2 0 15,-2-7 0-15,-6-4 0 16,-2-4 0-16,0-4 0 0,-2-5 0 15,0-2 0-15,4-13 0 16,1-5 0-16,4-7 0 16,3-8 0-16,7-7 0 15,8-2 0-15,7-6 0 16,8 4 0-16,3 0 0 0,4 5 0 16,-4 7 0-16,-1 7 0 15,-2 13 0-15,-6 7-8 16,1 7-29-16,0 9-48 15,-13 3-3-15</inkml:trace>
  <inkml:trace contextRef="#ctx0" brushRef="#br0" timeOffset="29101.7115">19060 5796 381 0,'0'0'7'0,"0"0"1"0,-5-4 1 15,5 4 1-15,-10 0 0 16,10 0 0-16,-18 0 1 16,9 4-1-16,1 9-4 15,3-1-3-15,0 6 0 16,5-1-1-16,0 1 0 16,10-4 1-16,4-2 0 0,7-2 1 15,2-4-1 1,1-5 1-16,3-1 0 0,-4-7 0 15,-1-5 0-15,-5-5 0 16,-4-5-1-16,-3-4 0 0,-9 2-3 16,-1-1 0-16,-8 3 0 15,-5 5 0-15,-4 7 0 16,-3 7-5-16,-5 6-4 0,-3 7-6 16,2 10-29-16,8 7-40 15,-10 5 1-15</inkml:trace>
  <inkml:trace contextRef="#ctx0" brushRef="#br0" timeOffset="29432.3661">18322 6396 397 0,'0'0'6'0,"0"0"1"16,0 0 1-16,0 0 2 16,0 0 2-16,12-7 2 0,13-3 2 15,8 1 1-15,21-3-5 16,10-2 0-16,19-4-12 16,9-1 0-16,11 2 0 0,7-3 0 15,2 4 0-15,-3 2 0 16,-9 2 0-16,-14 4 0 15,-10 1 0-15,-17 2 0 0,-13 2 0 16,-13 3 0-16,-15 0 0 16,-18 0 0-16,0 12 0 15,-12-4-4-15,-3-1-82 16,-9 8-3-16</inkml:trace>
  <inkml:trace contextRef="#ctx0" brushRef="#br0" timeOffset="29864.6555">18633 6733 429 0,'0'0'2'0,"0"0"1"0,0 0 3 16,0 0 1-16,12 5 2 15,-2-1 0-15,7 4 1 16,4 2 0-16,8 4-2 0,0 4-1 16,3 5-2-16,3 1-2 15,-2 1 0-15,-6 6-3 16,-7 1 0-16,-4-1 0 16,-12-1 0-16,-4-3 0 15,-3-2 0-15,-9-3 0 16,-5-7 0-16,-1-3 0 0,-2-4 0 15,1-8 0-15,-1-5 0 16,5-10 0-16,2-8 0 16,4-6 0-16,9-11 0 15,0-4 0-15,14-5 0 0,6 2 0 16,8-3 0-16,2 8 0 16,2 2 0-16,0 11 0 0,-2 6 0 15,0 11 0-15,-5-1-17 16,0 11-67-16,-3 2-2 15</inkml:trace>
  <inkml:trace contextRef="#ctx0" brushRef="#br0" timeOffset="30399.8884">19245 6919 466 0,'0'0'4'0,"0"0"2"16,-11-10 0-16,11 10 2 15,-8-13 0-15,6 4 0 0,0-1-3 16,2-3-5-16,7 3 0 16,5 2 0-16,6 4 0 15,4-1 0-15,0 2 0 0,3 3 0 16,-2 0 0-16,-1 3 0 15,-2 5 0-15,-7 1 0 16,-4 1 0-16,-6 3-3 16,-3-1 1-16,-3 3 1 15,-2-3 0-15,-4-1 1 0,1-2-1 16,8-9 0-16,-15 14 1 16,15-14-1-1,-7 13 1-15,7-13 0 0,7 10 1 16,3-2 0-16,5-1 0 15,5 1 0-15,5-1 0 0,2 1-1 16,-2-1 1-16,2 0-1 16,-5 3-1-16,-2-3 1 15,-4 4 0-15,-4-2-1 0,-7 1 1 16,-5 3 1-16,-8-1-1 16,-7-2 0-16,-4 0 1 15,-9-3-1-15,-7 3 1 16,-6-2-1-16,0-1 1 0,-1-2-2 15,2 2-1-15,5-5-6 16,8 6-19-16,27-8-56 16,-19 7-2-16</inkml:trace>
  <inkml:trace contextRef="#ctx0" brushRef="#br0" timeOffset="31302.5324">13563 8814 403 0,'0'0'5'0,"0"0"2"16,0-10 2-16,0 10 0 15,0 0 2-15,0 0 0 0,5-3 2 16,3 13 1-16,2 10-4 16,-3 15-1-16,4 2-3 15,-2 9-2-15,3 5-4 16,-3 2 0-16,-5 3 0 15,1-2 0-15,-2-7 0 16,-3 3 0-16,0-8 0 0,-3-8 0 16,1 1-14-16,-3-10-21 15,-6-7-50-15,11-9-2 0</inkml:trace>
  <inkml:trace contextRef="#ctx0" brushRef="#br0" timeOffset="31678.9424">13944 8928 425 0,'0'0'2'16,"0"0"2"-16,0 0-1 16,10-5 2-16,-10 5 1 15,0 0 1-15,7 12 1 0,-7 2 1 16,-10 7-2 0,-4 2-1-16,-9 1-1 0,-2 3 0 15,0 0-2-15,-5-1-1 16,0-7-1-16,3-2 0 15,5-5 0-15,4-4 0 16,4-4-1-16,14-4 1 0,-11 3 0 16,11-3 0-16,12-3 0 15,8 3-1-15,8 0 1 16,4 0-1-16,3 6 1 0,8 2 0 16,-4 4 2-16,3 3-3 15,-1 5 0-15,-10 2 0 16,-1 2 0-16,-4-3 0 0,-7 1 0 15,1 3 0-15,-8-4 0 16,1-1 0-16,-5-2 0 16,-1 0-8-16,-2-4-7 15,0 1-19-15,5 0-49 0,-10-15-2 16</inkml:trace>
  <inkml:trace contextRef="#ctx0" brushRef="#br0" timeOffset="32144.3012">14344 9426 481 0,'0'0'3'0,"0"0"2"15,-2-10 1-15,2 10 1 0,0-15 0 16,0 3-5-16,2 2-2 16,3-5 0-16,4 2 0 15,5 3 0-15,2 1 0 16,5 3 0-16,1 4 0 0,-2 2 0 16,0 5 0-1,-2 7 0-15,-6 6 0 0,-3-1 0 16,-3 3 0-16,-5 2 0 15,-1 3 0-15,-7 0 0 16,-2 0 0-16,-6-3 0 16,2-5 0-16,1 0 0 0,-1-2 0 15,2-3 0-15,11-12 0 16,-11 14 0-16,11-14 0 0,0 0 0 16,5 0 0-16,10-3 0 15,2-8 0-15,6-1 0 16,1 2 0-16,12-4 0 15,-2-7 0-15,3 9 0 16,3-7-86-16,-2-1-2 0</inkml:trace>
  <inkml:trace contextRef="#ctx0" brushRef="#br0" timeOffset="32334.7684">14891 9264 460 0,'0'0'5'0,"0"0"2"16,0 0 1-16,0 0 0 16,5-3 0-16,4-1 1 15,4-1-3-15,2-3-6 0,3 1 0 16,9 2 0-16,-4-2-29 16,-6 4-54-16,8 3-4 0</inkml:trace>
  <inkml:trace contextRef="#ctx0" brushRef="#br0" timeOffset="32482.3749">14886 9385 407 0,'0'0'5'0,"0"0"3"16,0 0 2-16,0 0 1 15,-2 11 2-15,2-11 0 16,14 3 1-16,6-3-1 16,10-3-5-16,11-10-7 15,15 6-16-15,6-5-64 0,7-6-5 16</inkml:trace>
  <inkml:trace contextRef="#ctx0" brushRef="#br0" timeOffset="33029.3729">15822 8789 413 0,'0'0'6'15,"0"0"3"-15,0 0 2 16,0 0 1-16,0-10 1 0,0 10 1 16,6-5 1-16,6 5 0 15,6 0-12-15,7 8-3 16,7 7 0-16,3 7 0 0,2 2 0 16,0 9 0-16,1 4 0 15,-5-3 0-15,-9 4 0 0,-4-6 0 16,-7 0 0-16,-4-4 0 15,-6-6 0-15,-3-3 0 16,-5-4 0-16,-6-5 0 16,-4-5 0-16,4-5 0 0,-4-3 0 15,0-9 0-15,2-10 0 16,6-7 0-16,4-9 0 16,3-6 0-16,10-1 0 15,8 0 0-15,4-2 0 16,5 5 0-16,3 6 0 15,0 10 0-15,0 3 0 0,-1 16 0 16,-4 2-27-16,-17 5-58 16,14 11-3-16</inkml:trace>
  <inkml:trace contextRef="#ctx0" brushRef="#br0" timeOffset="33402.9944">16520 8975 457 0,'0'0'4'15,"0"0"1"-15,0 0 1 16,-9 0 0-16,9 0 0 0,-16 6 0 16,3 0 1-16,5 4-1 15,-1 5-3-15,4-3 0 16,2 5-1-16,3-5-2 15,5 2 0-15,10-2 0 16,3-5 0-16,4-2 0 0,2-5 0 16,0 0 0-16,2-2 0 15,-2-8 0-15,-6-2 0 16,-2-6 0-16,-10-2 0 0,-3-2 0 16,-6 2 0-16,-8-3 0 15,-8 6 0-15,-3 5 0 16,-2 2 0-16,-1 8 0 0,0 2 0 15,0 2-8-15,8 10-18 16,4 6-34-16,4-3-26 16,6 0-2-16</inkml:trace>
  <inkml:trace contextRef="#ctx0" brushRef="#br0" timeOffset="33950.5297">15794 9503 329 0,'0'0'8'0,"0"0"4"16,-18 0 4-16,18 0 2 0,-12 3 0 15,12-3 1-15,-13 0 2 16,13 0 1-16,0 0-6 0,25-8-4 16,11-2-2-16,14-1 0 15,20-4-10-15,17-2 0 16,16 0 0-16,13-2 0 0,8 1 0 16,9 0 0-16,-3 6 0 15,-5 2 0-15,-13 0 0 16,-17 8 0-16,-15 2 0 15,-18 0 0-15,-18 0 0 0,-12 0 0 16,-14 2 0-16,-8 3 0 16,-10-5 0-16,-3 15 0 15,-6-11 0-15,-9 10 0 16,-1-4 0-16,-4 4-23 0,-7 1-66 16,-5 5-2-1</inkml:trace>
  <inkml:trace contextRef="#ctx0" brushRef="#br0" timeOffset="34412.7141">16037 9886 427 0,'0'0'5'0,"0"0"2"15,0 0 2-15,0 0 2 0,-2-8-1 16,2 8 2-16,5 0 0 16,4 0 1-16,7 6-8 15,2 3-5-15,6 6 0 16,1 3 0-16,2 5 0 0,-2 3 0 16,-3 1 0-1,-2 2 0-15,-6 2 0 0,-1-4 0 16,-8 1 0-16,-2-1 0 15,-3-7 0-15,-5 2 0 16,-5-7 0-16,0-6 0 16,-2 0 0-16,-2-7 0 0,2-4 0 15,0-9 0-15,-1-7 0 16,9-6 0-16,1-6 0 16,3-2 0-16,3 0 0 15,10-2 0-15,1 2 0 0,4 1 0 16,4 7 0-16,0 4 0 15,1 3 0-15,-1 1 0 16,5 10 0-16,-4-2 0 0,6 8-23 16,1 0-64-16,-5 2-3 15</inkml:trace>
  <inkml:trace contextRef="#ctx0" brushRef="#br0" timeOffset="34815.6326">16716 10008 482 0,'0'0'4'0,"0"0"2"16,0 0 1-16,0 0 0 15,0 0-2-15,0 7-5 16,0-7 0-16,0 20 0 0,0-5 0 15,0 4 0-15,0 6 0 16,0 3 0-16,0 1 0 16,0 3 0-16,0 1 0 0,2-3 0 15,0-1 0-15,1-7 0 16,-1 1 0-16,2-5 0 16,-4-6 0-16,0-2 0 15,0-10 0-15,2 12 0 0,-2-12 0 16,0 0 0-16,0 0 0 15,0 0 0-15,0 0 0 16,0 0 0-16,0 0 0 16,0 0 0-16,0 0 0 15,0 0 0-15,-2-8 0 0,-14 4-81 16,16 4-11-16</inkml:trace>
  <inkml:trace contextRef="#ctx0" brushRef="#br0" timeOffset="50882.7273">17757 9051 360 0,'0'0'8'0,"0"0"3"15,0 0 5-15,0 0 2 16,-12 0 1-16,12 0 2 16,0 0 0-16,-10 0 1 15,10 0-7-15,0 0-15 0,0 0 0 16,7 0 0-16,11 0 0 16,6-2 0-16,9-3 0 15,9 0 0-15,3-5 0 16,5 5 0-16,-4-7 0 15,4 7 0-15,-20 12-57 0,0-7-32 16</inkml:trace>
  <inkml:trace contextRef="#ctx0" brushRef="#br0" timeOffset="51127.0819">17804 9281 441 0,'0'0'7'16,"0"0"4"-16,0 0 2 15,5 0 2-15,5 0 1 16,5-2-8-16,6-2-8 0,4-2 0 16,9-3 0-16,3-2 0 15,2 2 0-15,1-1 0 16,1 0 0-16,-7 3 0 16,-1 2 0-16,-8 3 0 15,-9 2 0-15,-3 0 0 0,-13 0 0 16,17 4 0-16,-17-4-64 15,6 10-29-15</inkml:trace>
  <inkml:trace contextRef="#ctx0" brushRef="#br0" timeOffset="53373.1972">18767 8650 415 0,'0'0'6'0,"0"0"3"15,0 0 3-15,0 0 0 0,0 0 1 16,0 0 0-16,9-1 2 15,-9 1 1-15,7 19-16 16,-2 6 0-16,1 4 0 16,2 5 0-16,1 7 0 15,1 5 0-15,0 0 0 0,0 0 0 16,-3 0 0-16,1-10 0 16,0 0 0-16,-4-3 0 15,-1-8 0-15,2 2 0 16,-5-9 0-16,0-18-67 15,0 15-22-15</inkml:trace>
  <inkml:trace contextRef="#ctx0" brushRef="#br0" timeOffset="53577.5742">19098 8851 480 0,'0'0'5'0,"0"0"2"16,0 0 1-16,0 0 1 16,0 0-7-16,0 0-2 15,0 0 0-15,0 0 0 0,0 0 0 16,0 0 0-16,0 0-16 16,12 0-71-16,-12 0-3 15</inkml:trace>
  <inkml:trace contextRef="#ctx0" brushRef="#br0" timeOffset="53993.6061">19540 8578 451 0,'0'0'5'0,"0"0"2"0,0 0 1 16,-5-9 1-16,5 9 0 15,-8 0-1-15,8 0 2 16,-17 20-6-16,9-1-4 16,1 8 0-16,2 8 0 0,-3 5 0 15,6 4 0-15,-2 1 0 16,8-4 0-16,6 2 0 16,2-3 0-16,5-8 0 15,4-2 0-15,4-10 0 0,0-6 0 16,0-4 0-16,-1-7 0 15,-4-3 0-15,3-10 0 16,-8-7 0-16,2-3 0 0,-8-2 0 16,-1-4 0-16,-8-1 0 15,-5 6 0-15,-7-2 0 16,-6 10 0-16,-4 0 0 16,-3 12 0-16,0 1 0 0,-2 1 0 15,-1 4 0-15,5 8 0 16,4-2-15-16,4-2-71 15,9 3-2-15</inkml:trace>
  <inkml:trace contextRef="#ctx0" brushRef="#br0" timeOffset="54425.4711">19949 8511 472 0,'0'0'4'0,"0"0"1"16,0 0 2-16,-9 0 0 0,9 0 1 15,0 0 0-15,-10 3-8 16,10-3 0-16,0 0 0 16,2 12 0-16,10-10 0 15,9 4 0-15,4-6 0 0,4 0 0 16,4-3 0-16,4-2 0 15,-3 0 0-15,-1-2 0 16,-3 1 0-16,-10-1 0 16,-2 7 0-16,-9 0 0 0,-9 0 0 15,6 23 0-15,-6-7 0 16,0 10 0-16,-3 6 0 16,-5 5 0-16,4 3 0 15,-5 2 0-15,5-3 0 16,-1 2 0-16,2-5 0 0,3-3 0 15,0-6 0-15,0-2 0 16,0-6 0-16,0-4 0 0,0-4 0 16,3-1-3-16,-3-10-86 15,2 9-3-15</inkml:trace>
  <inkml:trace contextRef="#ctx0" brushRef="#br0" timeOffset="56541.7602">13425 11732 394 0,'0'0'7'0,"0"-13"5"16,0 4 2-16,0 9 3 16,-3-14 0-16,3 14 1 15,-2-14-1-15,2 14-2 0,0 14-15 16,0 12 0-16,2 11 0 16,3 10 0-16,0 7 0 15,0 11 0-15,2 3 0 16,-1-2 0-16,-3-4 0 15,3-5 0-15,-2-5 0 16,-1-7 0-16,-3-6 0 0,0-7 0 16,3-7-33-16,4-8-54 15,-7-17-3-15</inkml:trace>
  <inkml:trace contextRef="#ctx0" brushRef="#br0" timeOffset="56907.3064">13774 11855 406 0,'0'0'4'0,"0"0"2"0,0 0 1 16,11-2 2-16,-11 2 2 15,5 7 0-15,-5 4 2 16,-2 7 0-16,-9 3-4 0,-8 6-2 16,-9 0 0-16,-2 3-3 15,-7 1 0-15,-1-9-4 16,-4-1 0-16,8-4 0 15,2-5 0-15,4-5 0 0,10-2 0 16,6-3 0 0,12-2 0-16,0 0 0 0,4 3 0 15,16-3 0-15,9 2 0 16,5 3 0-16,6 0 0 16,2 2 0-16,3 6 0 15,-1-1 0-15,-6 5 0 0,-3 0 0 16,-3 4 0-16,-9-1 0 15,-4-3 0-15,1 5-3 16,-10-1-12-16,3-4-36 0,-6 2-35 16,0-2 0-16</inkml:trace>
  <inkml:trace contextRef="#ctx0" brushRef="#br0" timeOffset="57442.0666">14178 12180 486 0,'0'0'4'0,"0"0"2"0,0 0 1 16,0 0 1-16,0-9-8 15,0 9 0-15,5-13 0 0,7 3 0 16,1 0 0-16,5 3 0 15,8-3 0-15,-3 3 0 16,4 4 0-16,-3 3 0 0,1 0 0 16,-4 3 0-16,-7 4 0 15,-3 5 0-15,-9 1 0 16,-2 4 0-16,0 0 0 16,-11-2 0-16,2 3 0 15,-3-1 0-15,-1 0 0 0,3-2 0 16,-2-1 0-16,4-1 0 15,3-3 0-15,5 1 0 16,0-11 0-16,11 16 0 16,5-5 0-16,2-4 0 0,2 0 0 15,2 3 0 1,8 0 0-16,-3 2 0 16,-1 1 0-16,-8 2 0 0,1-3 0 15,-2 6 0-15,-9-4 0 16,-8-1 0-16,-5 2 0 0,-11-1 0 15,0-4 0-15,-9 4 0 16,-5-2 0-16,-3-5 0 0,-5-2 0 16,6 0 0-16,0-5 0 15,4 0-12-15,4-3-20 16,-8-4-52-16,18 0-3 16</inkml:trace>
  <inkml:trace contextRef="#ctx0" brushRef="#br0" timeOffset="57659.2862">14871 12088 479 0,'0'0'4'16,"0"0"3"-16,0 0 1 15,10-3 1-15,-10 3-5 16,17-9-4-16,-4 4 0 15,2-2 0-15,2-1 0 0,8 6 0 16,2-8 0-16,11-7-45 16,-6 17-43-16,-4 0-3 0</inkml:trace>
  <inkml:trace contextRef="#ctx0" brushRef="#br0" timeOffset="57812.3895">14896 12240 427 0,'0'0'6'0,"0"0"3"0,0 10 2 15,0-10 3-15,9 7 0 16,4-2 0-16,4-5 2 16,13 0-16-16,6-2 0 15,6-11 0-15,10 3-73 0,0 1-14 16</inkml:trace>
  <inkml:trace contextRef="#ctx0" brushRef="#br0" timeOffset="58895.4152">15794 11444 439 0,'0'0'5'0,"0"0"3"16,0 0 1-16,-3-8 1 15,3 8 1-15,0 0 1 0,11-6 1 16,2 6-9-16,10 5-4 16,0 7 0-16,6 5 0 15,1 6 0-15,2 1 0 0,-2 8 0 16,-2 1 0-16,-6-1 0 16,-5-2 0-16,-4 0 0 15,-3-5 0-15,-9-3 0 16,-1-2 0-16,-6-7 0 0,-5 1 0 15,-3-8 0-15,-4 0 0 16,4-6 0-16,-4-7 0 16,4-6 0-16,3-9 0 15,6-2 0-15,5-8 0 16,2-4 0-16,14 0 0 0,1-2 0 16,8 1 0-16,2 2 0 15,3 5 0-15,2 2 0 16,-2 11 0-16,-2 3 0 0,-1 6-11 15,-7 4-14-15,0-4-46 16,-5 13-16-16</inkml:trace>
  <inkml:trace contextRef="#ctx0" brushRef="#br0" timeOffset="59508.0112">16365 11705 418 0,'0'0'5'0,"0"0"1"0,0 0 1 16,0 0 1-16,-12-9 1 16,12 9-1-16,-15 1 2 15,4 7-1-15,2 2-3 16,2 2-3-16,2 5 0 0,5 1 0 16,2-4 0-1,8 2-1-15,8-4 0 0,3-4 0 16,9-3 1-16,2-5-1 15,1 0 0-15,-3-8-2 0,2 0 0 16,-5-7 0-16,-7 3 0 16,-8-6 0-16,-3-1 0 15,-9-3 0-15,-3 0 0 16,-11 1 0-16,1 1 0 0,-10 6 0 16,-2 1 0-16,-2 6 0 15,-1 2 0-15,4 3 0 16,4 4-12-16,-3 3-19 15,6 2-53-15,6 1-3 0</inkml:trace>
  <inkml:trace contextRef="#ctx0" brushRef="#br0" timeOffset="59925.914">16522 11194 451 0,'0'0'4'0,"0"0"3"15,-2-9 0-15,2 9 2 16,-3-16-1-16,3 7 1 0,0-4-1 16,5 1 0-16,5-4-8 15,7 9 0-15,-2-2 0 16,5 4 0-16,-1 0 0 15,3 5 0-15,-3 7 0 16,-5 5 0-16,-1 6 0 0,-6-1 0 16,-4 5 0-1,-1 3 0-15,-2 3 0 0,-2-7 0 16,-3 2 0-16,-2-3 0 16,1-2 0-16,1-7 0 15,2 2 0-15,3-13 0 0,3 12 0 16,4-12 0-16,9 0 0 15,6 0 0-15,4-2 0 16,6-6 0-16,0 1 0 16,5 2 0-16,-5 0-11 0,5-16-63 15,-7 21-12-15</inkml:trace>
  <inkml:trace contextRef="#ctx0" brushRef="#br0" timeOffset="60225.36">17205 11373 466 0,'0'0'5'0,"0"0"2"16,0 0 2-16,0 0 1 0,0 0 0 15,0 0-6-15,0 0-4 16,0 0 0-16,7 17 0 16,-7 3 0-16,0 2 0 0,0 3 0 15,0 7 0-15,0 2 0 16,4-2 0-16,-2 2 0 16,-2-8 0-16,3 2-5 15,-1 7-61-15,-2-17-23 0,0-4-3 16</inkml:trace>
  <inkml:trace contextRef="#ctx0" brushRef="#br0" timeOffset="60457.6403">17039 11526 418 0,'0'0'8'0,"0"0"2"0,-11 0 2 15,11 0 1-15,0 0 1 16,0 0 1-16,6-5 0 15,9 5-9-15,15-4-6 0,7 1 0 16,5 0 0-16,7-1 0 16,6 1 0-16,-2 0 0 0,-6 3 0 15,-2-1 0-15,-11 1 0 16,-8 0 0-16,-6 0-11 16,-11 9-75-16,-9-9-2 15</inkml:trace>
  <inkml:trace contextRef="#ctx0" brushRef="#br0" timeOffset="61993.5306">17745 11338 332 0,'0'0'8'0,"0"0"4"15,0 0 4-15,0-10 1 16,0 10 1-16,0 0 1 16,7-10 2-16,1 5 1 0,9 5-8 15,-2 5-3-15,5 5-2 16,5 5-1-16,0 2-4 16,-3 8-4-16,0 2 0 15,-2 3 0-15,-2 0 0 0,-3-2 0 16,-4-5 0-16,0-3 0 15,-4 1 0-15,-2-7 0 16,-2 0 0-16,-3-5 0 16,0-9 0-16,-6 12 0 15,6-12 0-15,-20 5 0 0,9-5 0 16,-1-7 0-16,1-8 0 16,-1-3 0-16,5-9 0 15,0-7 0-15,7-3 0 16,4-7 0-16,3 4 0 0,8-3 0 15,3 3 0-15,4 3 0 16,0 7 0-16,3 6 0 16,2 4 0-16,-4 5 0 0,2 3 0 15,-3 2 0-15,-1 8 0 16,-4 2 0-16,-4 0 0 16,-3 0 0-16,1 5 0 0,-11-5-4 15,13 21-11-15,-13-8-17 16,-13 4-53-16,11 0-1 15</inkml:trace>
  <inkml:trace contextRef="#ctx0" brushRef="#br0" timeOffset="62310.6802">18271 11536 455 0,'0'0'2'0,"0"0"1"16,0 0 2-16,0 0 1 16,0 12 0-16,-2 1 0 15,0 2 1-15,-1 1 0 16,-2 3-2-16,5 3-2 0,0 0-2 15,0 1 0-15,3-4-1 16,2 1-2-16,-3-5-3 16,6 0-1-16,-5-6-5 15,4 2-6-15,-7-11-17 16,0 7-49-16,0-7-1 16</inkml:trace>
  <inkml:trace contextRef="#ctx0" brushRef="#br0" timeOffset="63073.8112">18480 10892 353 0,'0'0'7'0,"0"0"5"0,-2-12 2 16,0 3 2-16,-1-5 1 15,1 2 2-15,2-2-1 0,0-7 1 16,5 4-6-16,10 0-4 16,2 0-3-16,8 5-2 15,2-2 0-15,-2 8-4 16,5 6 0-16,-5 3 0 15,-3 14 0-15,-7 3 0 0,-3 3 0 16,-12 6 0-16,0 5 0 16,-4 0 0-16,-9-2 0 15,-4-4 0-15,-1-3 0 0,1-3 0 16,-1-2 0-16,4-8 0 16,3-5 0-16,11-7 0 15,-12 10 0-15,12-10 0 16,0 0 0-16,16 0 0 0,0-2 0 15,9-1 0-15,3-2 0 16,4 0 0-16,3 0 0 16,-1 0 0-16,-4 1 0 15,-2 4-24-15,-8 9-42 0,-3-2-23 32,-2-2-1-32</inkml:trace>
  <inkml:trace contextRef="#ctx0" brushRef="#br0" timeOffset="63447.4841">19122 11304 438 0,'0'0'4'0,"0"0"3"15,0 0 2-15,0 0 1 0,0 0 0 16,0 0 1-16,0 0 0 15,0 14 0-15,0 6-11 16,0 0 0-16,0 10 0 0,0-1 0 16,0 4 0-16,0-1 0 15,0-3 0-15,0-4-21 0,0-13-54 16,0 13-12-16</inkml:trace>
  <inkml:trace contextRef="#ctx0" brushRef="#br0" timeOffset="63625.194">18956 11464 431 0,'0'0'7'16,"0"0"2"-16,0 0 3 15,0 0 1-15,0 0 0 16,0-10 1-16,0 10-2 16,8-10-12-16,11 5 0 15,8 1 0-15,3-1 0 0,10 2 0 16,4-2-8-16,-4 2-77 15,11 3-3-15</inkml:trace>
  <inkml:trace contextRef="#ctx0" brushRef="#br0" timeOffset="63985.9057">19452 11279 448 0,'0'0'5'15,"0"0"4"-15,0-13 2 16,0 13 1-16,-2-11 1 15,2 11 0-15,0-9-13 16,0 9 0-16,15-3 0 0,0 3 0 16,7 11 0-16,1 1 0 15,5 3 0-15,-2 8 0 16,4 1 0-16,-5 3 0 16,-5-2 0-16,-5 5 0 15,-5-5 0-15,-5 0 0 0,-3-3 0 16,-2-4 0-16,-4-7 0 15,-4-3 0-15,-2-6 0 16,0-2 0-16,0-4 0 0,2-6 0 16,3-10 0-16,1-5 0 15,4-2 0-15,0-8 0 16,9 3 0-16,4-1 0 16,4 4 0-16,3-4 0 0,5 14 0 15,0-1-11-15,-8 12-76 16,11 4-1-16</inkml:trace>
  <inkml:trace contextRef="#ctx0" brushRef="#br0" timeOffset="64477.0974">19888 11468 452 0,'0'0'5'16,"0"0"3"-16,0 0 1 0,-2-6 1 15,2 6 1-15,0-11 0 16,0 2-6-16,4 2-5 16,4-6 0-16,6 3 0 0,2 1 0 15,4 2 0-15,-1-1 0 16,4 3 0-16,-4 5 0 16,0 0 0-16,-2 0 0 0,-4 10 0 15,-2-3 0-15,-6 5 0 16,-2 1 0-16,-3 1 0 15,0 1 0-15,-3-1 0 16,-2 0 0-16,-3-2 0 0,1-2 0 16,2 0 0-16,1-1 0 15,4-9 0-15,-3 16 0 16,3-16 0 0,3 12 0-16,-3-12 0 0,19 17 0 15,-6-9 0-15,1 0 0 16,2 1 0-16,-4-1 0 0,1-1 0 15,-4 3 0-15,-2 0 0 16,-7 0 0-16,0-1 0 16,-12-1 0-16,-5 1 0 0,-3-1 0 15,-7-2 0-15,-6-4 0 16,-4 0 0-16,0-2-2 16,-3 0-5-16,3-6-5 0,7-6-30 15,8 0-41-15,1-10-1 16</inkml:trace>
  <inkml:trace contextRef="#ctx0" brushRef="#br0" timeOffset="64875.4744">20203 10833 451 0,'0'0'5'0,"-7"-11"2"15,-3 2 2-15,2-1 1 0,-1 0 1 16,4-3 0-16,-3 0-4 16,8-3-7-16,0 1 0 0,15 2 0 15,8 7 0-15,3-2 0 16,7 5 0-16,0 3 0 16,-1 3 0-16,0 5 0 15,-4 5 0-15,-12 8 0 16,0-1 0-16,-11 5 0 0,-5 1 0 15,0 3 0-15,-10-3 0 16,-3-1 0-16,1-3 0 16,-1-2 0-16,3-4 0 15,1-4 0-15,4-3 0 0,5-9 0 16,-3 11 0-16,3-11 0 16,13 7 0-16,1-7 0 15,6 0 0-15,10 0 0 16,2 2 0-16,5-7-21 15,4 5-66-15,1 0-2 0</inkml:trace>
  <inkml:trace contextRef="#ctx0" brushRef="#br0" timeOffset="65109.8634">20640 11415 507 0,'0'0'2'16,"0"0"0"-16,0 0-2 16,0-5 0-16,0 5 0 15,21-14 0-15,4 3 0 0,5 2 0 16,7-2 0-16,6 4 0 16,6 2 0-1,-2-2 0-15,8 1-33 0,-11 6-54 16,-4-2-4-16</inkml:trace>
  <inkml:trace contextRef="#ctx0" brushRef="#br0" timeOffset="65494.837">21191 11187 486 0,'0'0'5'0,"0"0"1"16,0 0 1-16,-6-12 0 15,6 12-7-15,0 0 0 0,0 0 0 16,0 0 0-16,18 0 0 16,0 7 0-16,6 8 0 15,1 5 0-15,5 5 0 16,-3 2 0-16,0 5 0 0,-4 0 0 16,-8-1 0-1,-3-2 0-15,-7-3 0 0,-5-1 0 16,-2-7 0-16,-6 0 0 15,-2-11 0-15,-2-2 0 16,-1-5 0-16,-1-5 0 0,1-8 0 16,3-4 0-16,5-5 0 15,3-10 0-15,2-3 0 16,13-3 0-16,6 0 0 0,3 0 0 16,8 1 0-16,0 5 0 15,7 7 0-15,-2 2-5 16,0 13-83-16,-2 8-1 15</inkml:trace>
  <inkml:trace contextRef="#ctx0" brushRef="#br0" timeOffset="65877.1282">21638 11407 468 0,'0'0'6'0,"0"0"2"0,0 0 1 15,-3-10 1-15,3-2 0 16,3 0-10-16,1-3 0 0,7 0 0 16,3-2 0-16,7 2 0 15,1 5 0-15,6 1 0 16,-4 3 0-16,1 6 0 16,-3 3 0-16,-6 6 0 0,-5 4 0 15,-5 4 0-15,-6 2 0 16,-8 4 0-16,-7 3 0 15,1-5 0-15,-7 1 0 0,1-1 0 16,3-4 0-16,-1-2 0 16,6-3 0-16,3-5 0 15,9-7 0-15,0 0 0 16,-4 10 0-16,13-10 0 16,5-2 0-16,11-3 0 0,3 0 0 15,4 0 0-15,10-2 0 16,3-1 0-16,-1-4 0 15,1 4-75-15,-7-1-15 16</inkml:trace>
  <inkml:trace contextRef="#ctx0" brushRef="#br0" timeOffset="66566.1403">21884 10686 432 0,'0'0'4'15,"0"-10"3"-15,0 1 1 0,8-6 1 16,4 0 1-16,6-3-1 15,3 4 1-15,4-6 0 16,5 10-4-16,-2 0-3 16,4 3 0-16,-7 7-3 0,-3 2 0 15,-2 10 0-15,-10 6 0 16,-8 4-2-16,-2 3 2 0,-6 5 0 16,-8-1 0-16,0 2 0 15,-6-2 2-15,3-2-2 16,-2-10 0-16,7 2 0 15,3-5 0-15,6-2 0 16,3-12 0-16,7 15 0 0,14-10 0 16,8 1 0-16,8 0 0 15,5-3 0-15,11 4-14 16,-8 0-71-16,2 1-2 16</inkml:trace>
  <inkml:trace contextRef="#ctx0" brushRef="#br0" timeOffset="67273.7252">15418 12240 365 0,'0'0'3'0,"0"0"1"0,0 0 1 15,13-3 4-15,9 3 0 16,15 0 2-16,18 0 1 15,24 0 0-15,29 0-1 16,32-2-1-16,25-3-1 0,34 3-2 16,20-4-1-16,21 2-1 15,17 1 0-15,12 1 1 16,9 2-1-16,0 0 0 16,13 0 0-16,2 5 0 15,5-1-3-15,3 2-2 0,7-1 0 16,-4-1 0-16,1-1 0 15,1 2 0-15,-12-3 0 16,-10 1 0-16,-19-3 0 16,-21 0 0-16,-23 0 0 0,-32 0 0 15,-30-3 0-15,-32-4 0 16,-28 2 0-16,-29 0 0 16,-21-3 0-16,-19 4 0 0,-17-1 0 15,-13 5 0-15,0 0 0 16,-22-10 0-16,-11 5 0 15,-8 5 0-15,-14 7-63 16,-10-4-26-16,-12-3-1 0</inkml:trace>
  <inkml:trace contextRef="#ctx0" brushRef="#br0" timeOffset="67872.9872">17399 12818 457 0,'0'0'4'16,"0"0"2"-16,0-11 0 16,0 11 2-16,3-15 0 15,-3 15 0-15,22-15 1 16,-5 8-4-16,13 5-5 15,3 2 0-15,1 2 0 0,3 8 0 16,1 7 0-16,-3 5 0 16,-3 6 0-16,-12-1 0 0,-5 3 0 15,-11 0 0-15,-4-1 0 16,-9-2 0-16,-9-2 0 16,-7-2 0-16,-9-2 0 15,0 0 0-15,-2-7 0 0,2-4 0 16,4 0 0-16,2-3 0 15,11-4 0-15,7-3 0 16,10 0 0-16,15-10 0 16,15-3 0-16,12-1 0 0,11-3 0 15,6 0 0-15,11-1 0 16,-4 0 0-16,1 6 0 16,-5 3 0-16,-10 1 0 15,-3 3 0-15,-15 5-8 16,-9 0-18-16,-5 0-33 15,-3 2-30-15,-17-2-1 0</inkml:trace>
  <inkml:trace contextRef="#ctx0" brushRef="#br0" timeOffset="68940.1575">18195 12784 396 0,'0'0'4'16,"0"0"4"-16,0 0 1 0,-3-7 3 16,3 7 1-1,0 0 1-15,0-9-1 0,0 9 2 16,5-3-4-16,5 3-3 16,8 7-3-16,1 3-2 15,1 5-3-15,8 6 0 16,2 3 0-16,-1 0 0 0,-1 3 0 15,-1 2 0-15,-11-5 0 16,3 1 0-16,-8-6 0 16,0-1 0-16,-6 0 0 0,-5-6 0 15,0-3 0-15,-5 2 0 16,5-11 0-16,-21 7 0 16,12-7 0-16,-3 0 0 0,3-6 0 15,-2-3 0-15,6-6 0 16,1-3 0-16,4-2 0 15,9-6 0-15,2-2 0 16,6 1 0-16,0 0 0 0,5-3 0 16,3 3 0-16,-3 4 0 15,3-2 0-15,-2 6 0 16,-1 2 0-16,0 2 0 16,-2-1 0-16,-4 10 0 15,-4-5 0-15,0 7 0 16,-12 4 0-16,13-3 0 15,-13 3 0-15,0 0 0 0,0 0 0 16,0 0 0-16,0 0 0 16,0 0 0-16,0 0 0 0,0 7 0 15,0-7-7-15,-8 17-20 16,3-6-58-16,-3-1-3 16</inkml:trace>
  <inkml:trace contextRef="#ctx0" brushRef="#br0" timeOffset="79099.7866">18726 13000 395 0,'0'0'5'16,"0"0"4"-16,0 0 1 0,0 0 2 15,0 0 0-15,0 0 1 16,0 0 1-16,0 0 1 16,11 8-5-16,-9 1-4 0,1 3-1 15,-1 6 0-15,1 2-5 16,1 0 0-16,-2 2 0 15,4 1 0-15,-6-5 0 16,3-2 0-16,-3 1 0 16,0-4 0-16,0-5 0 0,0-8 0 15,0 9 0-15,0-9 0 16,0 0 0-16,0 0 0 16,0 0-5-16,0 0-7 15,0 0-11-15,10-20-51 0,-10 20-13 16</inkml:trace>
  <inkml:trace contextRef="#ctx0" brushRef="#br0" timeOffset="79679.7127">19089 12821 389 0,'0'0'6'0,"0"0"2"0,0 0 3 16,0 0 1-16,0 0 1 15,0 0 1-15,11 0 1 0,-1 0 0 16,-1 9-5-16,7 3-2 16,-2 0-3-16,9 8 0 15,2-1-5-15,-3 4 0 16,0 0 0-16,-2 1 0 0,-6 1 0 15,-3-5 0-15,-1-2 0 16,-8-6 0-16,-2 3 0 16,0-6 0-16,0-9 0 15,-9 10 0-15,1-7 0 0,-5-3 0 16,4-8 0-16,-1-4 0 16,2-5 0-16,6-12 0 15,2 3 0 1,10-11 0-16,5 0 0 0,2-3 0 15,7 3 0-15,4 0 0 0,-1 7 0 16,3 6 0-16,-2 4 0 16,-6 7 0-16,1 2-3 15,-1 11-19-15,-5 17-50 0,0-10-15 16</inkml:trace>
  <inkml:trace contextRef="#ctx0" brushRef="#br0" timeOffset="80202.3">19669 12978 426 0,'0'0'6'0,"0"0"2"15,-8-7 3-15,8 7 0 0,-5-13 1 16,5 13 1-16,0-17-1 15,0 7 0-15,10 4-12 16,1 3 0-16,6 0 0 0,0 0 0 16,6 3 0-16,-1 3 0 15,0 3 0-15,-2 5 0 16,-3 4 0-16,-4 0 0 0,-3 2 0 16,-8 0 0-16,-2 0-3 15,-2 4 1-15,-8-4-1 16,-1 0 1-16,0 0 1 0,1-5 0 15,0 1 1-15,-3-3-1 16,8-1 2-16,3 2-1 16,2-11 2-16,7 15 0 15,6-8-1-15,2 1 1 0,4-1 0 16,1 3-1-16,3-3 1 16,0-1-2-16,-7 0 0 15,2 2 0-15,-6-1 0 16,-2 4 0-16,-10-11 0 15,2 18 0-15,-6-9 0 16,-13 1 0-16,-8-3 0 16,-8 3 0-16,-4 0 0 0,-5-2 0 15,-3-2-4-15,-2-3-1 16,7 5-5-16,3-8-11 0,5-5-61 16,12 5-5-16</inkml:trace>
  <inkml:trace contextRef="#ctx0" brushRef="#br0" timeOffset="81185.45">22438 12104 417 0,'0'0'5'0,"0"0"4"15,0 0 2-15,0 0 1 16,0 0 1-16,0 0 0 0,10-7 1 15,0 1 0-15,8 0-11 16,2 1-3-16,2-1 0 16,10 0 0-16,0 2 0 15,0 4-6-15,-2-3-28 0,-7 3-50 16,-3 5-4-16</inkml:trace>
  <inkml:trace contextRef="#ctx0" brushRef="#br0" timeOffset="81382.562">22426 12281 374 0,'0'0'6'0,"0"0"5"0,0 0 2 16,-5 12 2-16,5-12 2 15,0 0 2-15,2 9 1 16,8-6 1-16,3-3-6 0,9 0-15 16,8 0 0-16,3 0 0 15,4-6 0-15,0 1 0 16,2 0 0-16,-1 3-11 15,-8 2-75-15,-6-3-3 0</inkml:trace>
  <inkml:trace contextRef="#ctx0" brushRef="#br0" timeOffset="81757.6848">22993 11921 461 0,'0'0'4'16,"0"0"2"-16,0 0 2 15,0 0-1-15,0 0 1 0,5 9 1 16,-5 5-1-16,2 9-8 16,-2 4 0-16,0 8 0 15,0 4 0-15,0 7 0 0,0 0 0 16,2 2 0-16,1-6 0 16,2-5 0-16,0-2 0 0,-2-6 0 15,2-4 0-15,-3-3 0 16,-2-6-42-16,0-1-44 15,0-3-5-15</inkml:trace>
  <inkml:trace contextRef="#ctx0" brushRef="#br0" timeOffset="81953.4627">23253 12148 471 0,'0'0'4'0,"0"0"2"16,0 0 1-16,0 0 1 16,0 0-1-16,11-5 1 15,-11 5-8-15,0 0 0 0,0 0-2 16,0 0-47-16,0 0-36 16,0 0-3-16</inkml:trace>
  <inkml:trace contextRef="#ctx0" brushRef="#br0" timeOffset="82256.6679">23468 11935 452 0,'0'0'4'15,"0"0"2"-15,0 0 0 0,0 0 1 16,0 8 2-16,0 1 0 16,0 6 1-16,0 8-2 15,-4 4-8-15,4 3 0 0,0 9 0 16,0 1 0-16,0-1 0 16,0 1 0-16,4-5 0 15,-2-3 0-15,-2-5 0 0,2-1 0 16,-2-7-5-16,0-2-19 15,0-2-61-15,0-6-4 16</inkml:trace>
  <inkml:trace contextRef="#ctx0" brushRef="#br0" timeOffset="82638.7114">23673 11940 428 0,'0'0'4'0,"0"0"-1"16,0 0 4-16,0 0 1 15,0 17 2-15,0 1 0 16,-7 9 1-16,2 5 0 0,-3 8-3 16,-1 2 0-16,1 2-5 15,4 1-3-15,-1-3 0 16,5-10 0-16,2-1 0 0,5-4 0 15,6-10 0-15,1-5 0 16,5-2 0-16,-3-7 0 16,5-3 0-16,-4-3 0 0,-2-9 0 15,-3-6 0-15,-1-3 0 16,-4-5 0-16,-7-1 0 16,0 5 0-16,-5-3 0 15,-6 5 0-15,-5 4 0 0,0 5 0 16,-4 1-14-16,5 10-18 15,8 0-54-15,-8 3-1 16</inkml:trace>
  <inkml:trace contextRef="#ctx0" brushRef="#br0" timeOffset="83074.8511">24036 12002 415 0,'0'0'4'0,"0"0"3"16,0-15 2-16,0 15 1 15,-14-15 0-15,1 7 1 0,-2 4-1 16,-5-1 1-16,-1 2-5 16,-2 3-3-16,3 8-1 15,0 4-2-15,8 3 1 16,0 3-2-16,6 2 1 15,6-6 0-15,6 3 1 16,6-2-1-16,3-1 1 0,2-11-1 16,5 3 2-16,0-6-1 15,1-6 1-15,-3-3-1 16,-2-4 1-16,-4-2 1 0,-2 1-3 16,-1 4 0-16,-6-3 0 15,-5 13 0-15,0 0 0 16,0 0 0-16,4 20 0 15,-4 10 0-15,-4 0 0 0,-1 7 0 16,2 4 0-16,-1 2 0 16,-2-1 0-16,6 0 0 15,-3-4 0-15,3-7 0 0,-2-6 0 16,2-4-36-16,2 3-51 16,1-12-3-16</inkml:trace>
  <inkml:trace contextRef="#ctx0" brushRef="#br1" timeOffset="113300.7166">12669 15265 278 0,'0'0'6'0,"0"0"6"16,-3-15 2-16,3 15 3 15,-8-13 2-15,8 13 1 16,-9-17 4-16,9 17-2 16,-10-16-6-16,10 16-6 0,-11-2-2 15,11 2-3 1,-12 16-3-16,6-1-1 0,5 2-1 15,-1 2-1-15,-1 0 0 16,3 1 1-16,5-3 1 0,5-5 0 16,5-3 0-16,4-6 2 15,-2-1 0-15,2-2 1 0,2-7 1 16,-3-3-1-16,-1-5 1 16,-6 0-1-16,-7-2 0 15,-4-1-1-15,0 1 0 16,-7 2-2-16,-8 6-1 15,1 1 0-15,-4 6-1 0,0 2 0 16,4 2-1-16,2 6 0 16,1 1 0-16,6 4 1 15,5-1 0-15,7-5 1 16,9 0 0-16,3-1 0 16,3-6 1-16,1 0 1 0,2 0 0 15,-8-7 0 1,3-3 0-16,-10-3 0 0,-8 1-1 15,-2 0 0-15,-14 2 0 16,-9 4-2-16,-2 4-2 16,-2 2-5-16,-8 5-11 0,10 0-62 15,3 15-4-15</inkml:trace>
  <inkml:trace contextRef="#ctx0" brushRef="#br1" timeOffset="120937.5292">943 10157 308 0,'0'0'2'16,"0"0"-1"-16,0 0-1 15,0 0 1-15,0 0 2 0,0 0 0 16,11 4 3-16,-1-1 3 16,10 2 0-16,3 0 1 15,10-1 1-15,4 4 2 16,7-4 0-16,4 4 0 16,7 0-3-16,4 0-1 0,3 4-2 15,5-2 0-15,3 2-2 16,5 1 1-16,4-4-2 15,8 2-1-15,2-2 0 16,6-2 0-16,1-2-1 16,5 3 1-16,3 0-1 0,3-1 0 15,-1 0 0-15,-1-1 0 16,2 0 0-16,-2 2 0 0,1-3-1 16,1 2 1-16,2-4 0 15,-1-1 0-15,-3-2 0 16,8-2-1-16,-3-5 1 15,1-3-1-15,1 0 1 0,-6-2-1 16,2-2 0-16,-1 0 0 16,-3-1 0-16,-2-2 0 15,-4 0 0-15,-2 0-1 16,-1-7 1-16,-2 3 0 0,0-4 0 16,-6-3 0-16,3 2 0 15,-8-5 0-15,-8 2 0 16,-4-1 0-1,-6-2 0-15,-12 2 1 0,-6-2 1 16,-7-2-3-16,-14-4 0 16,-4 2 0-16,-5-8 0 0,-8 3 0 15,-4-7 0-15,-4 2 0 16,0-6 0-16,-4 0 0 0,-6 3 0 16,-4-4 0-16,-4 5 0 15,-5 2 0-15,-2 1 0 16,-12 6 0-16,0-6 0 15,-8 10 0-15,-4-2 0 0,-4 0 0 16,-7 5 0-16,-2-1 0 16,-2 2 0-16,-7 4 0 15,0-4 0-15,-3 4 0 16,-10 5 0-16,1-2 0 0,-7 3 0 16,-2 1 0-1,-5 6 0-15,1-1 0 0,-9 0 0 16,-2 3 0-16,-3 2 0 15,2-3 0-15,-8 3 0 16,0-2 0-16,-3 4 0 0,-1-1 0 16,-4 1 0-16,1 3 0 15,-2 3 0-15,-1-1 0 16,3 3 0-16,1 5 0 0,-2 3 0 16,5 6 0-16,2-2 0 15,-1 11 0-15,9 0 0 16,3 9 0-16,1-1 0 0,6 5 0 15,6 3 0-15,2 4 0 16,4 1 0-16,8 0 0 16,1 4 0-16,9-4 0 15,2 3 0-15,7-2 0 16,8 1 0-16,2 2 0 0,10-4 0 16,8 4 0-16,7 0 0 15,5 2-2 1,7-3 2-16,9 6-1 0,4-7 1 15,2 3 0-15,13-3-1 16,0 1 1-16,5-3-1 16,4 1 1-16,1-2 0 0,8-1-1 15,-1 0 1-15,0 0 0 16,6-3-1-16,1-1 1 0,3-2 1 16,4-6-1-16,0 1 1 15,9-7 0-15,-3-5-1 16,6-1 1-16,-1-4 0 0,3 0 1 15,-6-7-2-15,3 1 0 16,-2-1 0-16,-7-2 0 16,1 2 0-16,-1 0 0 15,-4 3-9-15,-9-3-28 16,7 1-48-16,-2-1-2 0</inkml:trace>
  <inkml:trace contextRef="#ctx0" brushRef="#br1" timeOffset="126144.3238">15189 14945 416 0,'0'0'5'0,"0"0"1"0,0 0 2 16,0 0-1-16,0 0 3 15,3 5 0-15,4 7 2 16,4 8 0-16,3 2-5 15,4 11-1-15,0 6-1 0,6 3-1 16,1 8-1-16,0-6-3 16,-6 9 0-16,-1-10 0 15,-4 3 0-15,-9-5 0 16,-1 0 0-16,-4-7 0 0,-6-9 0 16,-4 0 0-16,-2-11 0 15,-4-6 0-15,2-5 0 16,1-6 0-16,0-12 0 15,7-10 0-15,0-7 0 16,6-9 0-16,11-9 0 0,6-4 0 16,5-4 0-16,13 1 0 15,5 0 0-15,5 2 0 16,5 6 0-16,1 4 0 0,-1 8 0 16,0 7 0-16,-8 6 0 15,-5 7 0-15,-9 7 0 16,-3 7 0-16,-14 3 0 15,-1 7-13-15,-10 8-25 0,-1 10-48 16,-5-3-2-16</inkml:trace>
  <inkml:trace contextRef="#ctx0" brushRef="#br1" timeOffset="126531.4579">15831 15334 347 0,'0'0'5'0,"-3"7"3"0,-6 3 3 16,-8 5 2-16,0 5 0 16,-2 2 1-16,1 6-1 0,2-1 2 15,-2 0-5-15,8-1-4 16,8-2-1-16,4-2-1 15,12-5 0-15,7-5-1 16,6-4 1-16,1-3 1 16,0-5 0-16,6-3 1 0,-4-4 0 15,-3-5 0-15,-8-5 0 16,-3-6-4-16,-7 1-2 16,-9-6 0-16,0 1 0 15,-9 0 0-15,-7 1 0 0,-1 5 0 16,-8 3 0-1,0 6 0-15,0 5-5 0,0 4-10 16,8 6-15-16,-9 16-50 16,18-12-6-16</inkml:trace>
  <inkml:trace contextRef="#ctx0" brushRef="#br1" timeOffset="126784.7876">16362 15299 462 0,'0'0'3'0,"0"0"3"16,0 0 1-16,0 0 1 15,0 0 0-15,0 0 0 16,0 0 1-16,11 0-9 15,3 0 0-15,9-3 0 0,4-2 0 16,10 2 0-16,-2-6-19 16,3 6-66-16,-3 2-4 15</inkml:trace>
  <inkml:trace contextRef="#ctx0" brushRef="#br1" timeOffset="126965.3509">16314 15483 423 0,'0'0'4'0,"0"0"2"15,0 0 3-15,4 9 2 16,-4-9 1-16,18 12 1 16,0-9 0-16,10 0 1 15,9-3-8-15,6-6-6 0,12-1 0 16,-3-3 0-16,10 0-39 16,-5-2-45-16,-4 0-4 15</inkml:trace>
  <inkml:trace contextRef="#ctx0" brushRef="#br1" timeOffset="127377.772">17136 15195 403 0,'0'0'7'0,"0"0"3"16,1-12 3-16,-1 12 1 15,4-11 1-15,-4 11 0 16,0 0 0-16,0 0 1 16,4 8-13-16,-4 16-3 0,0 9 0 15,0 5 0-15,-2 6 0 16,0 6 0-16,-2 1 0 16,4-3 0-16,-4-1 0 0,2-5 0 15,2-8 0-15,-2 0 0 16,-1-13 0-16,3 4-34 15,3-10-52-15,-3-8-3 0</inkml:trace>
  <inkml:trace contextRef="#ctx0" brushRef="#br1" timeOffset="127761.6558">17467 15287 431 0,'0'0'5'0,"0"0"0"15,0 0 2-15,0 7 2 16,-10 6 1-16,-3 2 0 16,-2 7 2-16,2 5 0 15,-4 2-4-15,0 4-6 0,5 4-2 16,4-3 0-16,8-1 0 16,8-1 0-16,9-10 0 15,8-2 0-15,4-6 0 0,8-5 0 16,2-9 0-16,-2 0 0 15,-3-9 0-15,-1-12 0 16,-8-4 0-16,-4-9 0 0,-5-4 0 16,-12-4 0-16,-4-3 0 15,-12-2 0-15,-8 6 0 16,-6 5 0-16,-5 7 0 16,-6 12 0-16,0 7 0 15,2 10 0-15,-3 2 0 0,14 13 0 16,1 0-9-16,13 4-44 15,7 6-35-15,3 0 0 16</inkml:trace>
  <inkml:trace contextRef="#ctx0" brushRef="#br1" timeOffset="128398.7153">18222 15255 384 0,'0'0'5'0,"0"0"2"16,3-10 2-16,-3 10 0 16,-3-15 2-16,3 15 0 15,-15-18 1-15,3 14 0 16,-8 0-2-16,-4 8-3 0,-1 6-1 15,-3 9 0 1,-2 9-1-16,5 3 0 0,5 5-1 16,6 3 0-16,5 1 0 15,9-3-4-15,13-2 0 16,10-8 0-16,9-3 0 16,8-6 0-16,3-3 0 0,6-8 0 15,-2-4 0-15,0-1 0 16,-2-2 0-16,-5-5 0 0,-7-2 0 15,-12-6 0-15,1 6-21 16,-6-3-64-16,-9-3-4 16</inkml:trace>
  <inkml:trace contextRef="#ctx0" brushRef="#br1" timeOffset="129048.1134">18542 15357 434 0,'0'0'5'0,"0"0"2"0,0 0 0 15,0 0 1-15,-7 0 0 16,7 0 2-16,-7 19 0 16,5-4 0-16,-1 2-4 0,3 5-2 15,0 1-2-15,3 4-2 16,1-5 0-16,1-2 0 15,2 0 0-15,2-5 0 0,-4-3 0 16,-1-2 0-16,-4-10 0 16,0 0 0-16,0 0 0 15,0 0 0-15,8-7 0 16,-8-8 0-16,2-8 0 0,3-4 0 16,1 0 0-16,1-3 0 15,0 0 0-15,0 3 0 16,1 3 0-16,2 6 0 15,0 4 0-15,-3 6 0 16,3 8 0-16,5 3 0 16,0 6 0-16,5 7 0 0,0 3 0 15,-3 3 0-15,5 6 0 16,-4-4 0-16,-4 3 0 16,0-7 0-16,-5-1 0 15,-2-2 0-15,-1-8 0 0,-6-9 0 16,7 10 0-16,-7-10 0 15,0 0 0-15,0-15 0 0,0 0 0 16,3-7 0-16,2-5 0 16,2-5 0-16,6-3 0 15,4 0 0-15,3 1 0 16,-1 4 0-16,0 5 0 0,3 10 0 16,-3 10 0-16,-1 5 0 15,-6 13 0-15,1 11 0 16,-4 3 0-16,-1 10 0 15,2 0 0-15,-3 4 0 16,-2 5 0-16,0-6 0 16,1 5 0-16,-1-13-17 15,4-11-67-15,1 10-5 0</inkml:trace>
  <inkml:trace contextRef="#ctx0" brushRef="#br1" timeOffset="129917.2708">14881 16159 365 0,'0'0'6'0,"-20"0"0"0,10 0 3 16,-3 3-1-16,3-2 3 16,10-1 3-16,-4 11 1 15,16-4 3-15,29-4-3 0,28-1-2 16,30-2 1-16,38 0-1 15,34-7-9-15,43-3-4 16,29-2 0-16,36 2 0 16,19-1 0-16,21 2 0 0,9 1 0 15,2 5 0-15,1 3 0 16,-13 0 0-16,-12 0 0 16,-23 5 0-16,-21 3 0 15,-34-1 0-15,-34 1 0 16,-40-2 0-16,-37-3 0 15,-38 1 0-15,-36-4 0 0,-43 0 0 16,-23 0 0-16,-36-4 0 16,-28 1 0-16,-30-3 0 15,-33 1 0-15,-25 5 0 0,-29-3 0 16,-23 3 0-16,-26 0 0 16,-18 0 0-16,-20 11 0 15,-10-1 0-15,-10 2 0 0,0 3 0 16,7 7 0-16,9 2 0 15,19 0 0-15,23 0 0 16,27-2 0-16,34-2 0 16,38 0 0-16,32-5 0 15,40-3 0-15,35-4 0 0,40-6 0 16,34-2 0-16,44 0 0 16,40-5 0-16,41-2 0 15,34-6 0-15,74 1 0 0,-1-1 0 16,27 6 0-1,24-3 0-15,11 8 0 16,10 2 0-16,-11 0 0 0,-3 4 0 16,-62 4 0-16,16 4 0 15,-30 3 0-15,-39-4 0 16,-39 1 0-16,-38-3 0 0,-33 2 0 16,-32-4 0-16,-28 0 0 15,-19-5 0-15,-13-2 0 0,-27 6 0 16,-1-4 0-16,-11 0 0 15,-8 1 0-15,-4-1 0 16,-3 1 0-16,-8-3 0 16,5 5 0-16,4-5-81 0,-4 0-13 15</inkml:trace>
  <inkml:trace contextRef="#ctx0" brushRef="#br1" timeOffset="131498.5637">19622 15420 359 0,'0'0'6'15,"0"0"3"-15,0 0 4 0,0 0 1 16,-10 0 1-16,10 0 2 16,0 0 1-16,0 0 2 15,0 0-5-15,0 0-2 16,17-9-1-16,10 4-12 0,14-8 0 16,18 3 0-16,16-4 0 15,12-4 0-15,12 1 0 16,3-1 0-16,3 4 0 0,-11-1 0 15,-7 3 0-15,-15 4 0 16,-18-2 0-16,-11 8 0 16,-14-3 0-16,-8 2 0 15,-12 1 0-15,-9 2 0 16,0 0 0-16,0 0 0 16,0 0 0-16,0 0 0 0,-12-5 0 15,-3 5 0-15,0 0 0 16,-2 0 0-16,2 5-28 15,15-5-62-15,-22 14-3 16</inkml:trace>
  <inkml:trace contextRef="#ctx0" brushRef="#br1" timeOffset="132051.1382">19890 15086 370 0,'0'0'6'0,"0"0"4"0,0 0 2 16,0 0 1-16,0 0 1 0,0 0 0 15,0 0 2-15,0 9 0 16,-10 9-5-16,-5 2-4 16,-2 8-2-16,-3-2-2 15,-5 7 1-15,-5-3-2 0,1-1 0 16,-1-1-1-16,0-9 1 15,0 4-1-15,3-6 1 16,2-3-2-16,2-3 0 0,9-4 0 16,2 1 0-16,12-8 0 15,-9 6 0-15,9-6 0 16,21 6 0-16,4-1 0 16,7 1 0-16,7-2 0 0,11 4 0 15,10 1 0-15,2 4 0 16,3 1 0-16,-1 1 0 15,-7 5 0-15,-2 2 0 16,-10 1 0-16,-2 2 0 16,-15-3 0-16,1 0-10 0,-12-4-23 15,-14 1-54-15,16-4-1 16</inkml:trace>
  <inkml:trace contextRef="#ctx0" brushRef="#br1" timeOffset="132575.7614">21095 14893 465 0,'0'0'4'0,"0"0"2"0,0 0 0 16,0 0 0-16,0 0 2 15,-4 12-1-15,1 3 2 16,-2 5-9-16,5 7 0 16,0 6 0-16,0 4 0 15,0 2 0-15,0 1 0 16,0-1 0-16,5-4 0 0,-2-5 0 16,-2-3 0-16,-1-7 0 15,0-5 0-15,0-3 0 0,0-12 0 16,0 0 0-16,0 0 0 15,-1-6 0-15,-4-10 0 16,2-11 0-16,3-6 0 0,-2-11 0 16,2-8 0-16,0-3 0 15,0 2 0-15,2 2 0 16,3 2 0-16,-1 9 0 16,3 5 0-16,2 11 0 15,3 9 0-15,1 13 0 0,4 2 0 16,6 14 0-16,0 13 0 15,2 8 0-15,-1 7 0 16,-2 7 0-16,-1 6 0 16,-6 2 0-16,2 1 0 15,-8-7 0-15,-1-1 0 0,-8-13-6 16,0-2-47-16,0-5-34 16,-4-13-5-16</inkml:trace>
  <inkml:trace contextRef="#ctx0" brushRef="#br1" timeOffset="132729.3367">21143 15180 427 0,'0'0'4'16,"0"0"0"-16,0 0 1 15,0-10 1-15,0 10-1 0,18-12 0 16,1 7-1-16,6-4-4 16,7 1-13-16,-2 4-27 15,3-4-39-15,14 0-3 16</inkml:trace>
  <inkml:trace contextRef="#ctx0" brushRef="#br1" timeOffset="133044.5603">21672 14976 414 0,'0'0'4'0,"0"0"2"15,0 0 0-15,-7-1 2 16,-3 1 0-16,-3 0 2 16,-4 0 0-16,0 0 0 0,-3 1-3 15,0 10-2-15,0-1-1 16,6 5 0-16,-2 2-2 15,9 1-1-15,4 1 1 16,3 3-1-16,10 2 1 0,6-4-1 16,3-1 1-16,2 0-1 15,5-2 2-15,2-2-3 16,-5 1 0-16,-4-4 0 16,-1-2 0-16,-4 0 0 0,-8-3 0 15,-6-7 0-15,-6 15 0 16,-8-11 0-16,-4 2 0 15,-8-1 0-15,0-5-2 0,-4 1-4 16,1-1-4-16,6-1-12 16,0 1-49-16,11-8-15 15</inkml:trace>
  <inkml:trace contextRef="#ctx0" brushRef="#br1" timeOffset="133384.8546">21941 14945 435 0,'0'0'3'16,"0"0"1"-16,0 0 1 0,-5-8 1 16,5 8 0-16,-20-1 1 15,8 1 0-15,-7 0-1 16,5 4-1-16,-3 6-3 16,-1 5 0-16,6 4-1 0,0-1-1 15,9 7 0-15,3-1 1 16,0-1-1-16,10 1 0 15,3 2 1-15,6-6-1 16,-1-3 1-16,5 0-1 16,-4-5 1-16,-1 0-1 15,-4-4 0-15,-1 0 0 0,-13-8 1 16,10 12 0-16,-10-12 0 16,-10 12 0-16,-5-7 0 0,-4 0 0 15,-2 2-2-15,-6-1-3 16,2-2-4-16,-3-4-6 15,12 3-25-15,16-3-45 16,-18-3-1-16</inkml:trace>
  <inkml:trace contextRef="#ctx0" brushRef="#br1" timeOffset="133674.681">22107 14970 427 0,'0'0'4'0,"0"0"3"0,-2 6 0 15,-2 8 2-15,-5-2 1 16,5 6 0-16,-1 3 1 16,2 1 1-16,3 3-4 15,0 0-2-15,10 0-6 16,7-5 0-16,7-8 0 0,0-2 0 16,3-6 0-16,3-4 0 15,-5-4 0-15,0-8 0 0,0-5 0 16,-8-5 0-16,-7-7 0 15,-2 0 0-15,-6-1 0 16,-2 6 0-16,-7-3 0 0,-1 9 0 16,-9 1-10-1,4 7-77-15,1 8-2 0</inkml:trace>
  <inkml:trace contextRef="#ctx0" brushRef="#br1" timeOffset="134417.1284">22406 14959 436 0,'0'0'3'0,"0"0"1"15,0 0 2-15,0 0 2 16,0 6-1-16,2 4 1 16,4 2 0-16,1 3 1 0,0 3-4 15,3-1 0-15,0 3-3 16,0-6 0-16,-2 1-2 15,-1-3 1-15,0-4 0 0,-7-8 1 16,0 0 0-16,0 0 0 16,0 0-2-16,5-8 0 15,-2-7 0-15,-3-5 0 0,4-3 0 16,7-5 0-16,-4 0 0 16,1 3 0-16,5 3 0 15,-4 1 0-15,1 5 0 16,-1 9 0-16,2 4 0 15,-4 3 0-15,0 14 0 16,2 0 0-16,0 1 0 0,1 4 0 16,-3 4 0-16,1-7 0 15,-3 1-2-15,0-3 2 16,0-4 0-16,-5-10 0 16,13 2 0-16,-13-2 0 0,14-9 0 15,-1-7-1-15,2-2 1 16,0 2-1-16,2-2 1 15,-2-2-1-15,0 6-1 0,-2-1 0 16,-1 7 1-16,-5 4-1 16,-7 4 1-16,11 0-1 15,-11 0 1-15,7 20 0 16,-2-6 1-16,-1 1 0 0,4-1 1 16,0 3-1-16,4-2 1 15,2-2 0-15,4-3 0 16,10-4 0-16,-1-6 0 15,8-3 0-15,2-6-1 0,6-8 1 16,-4-2 0 0,-2-3 0-16,-2-5-1 0,-5 0 1 15,-8 1-1-15,-6 2 1 16,-12 7-1-16,-4 2 0 16,-15 7 1-16,-4 8 0 0,-7 6 0 15,-1 11 1-15,-2 2-2 16,3 11 0-16,6-3 0 15,8 8 0-15,12-3 0 16,10-4 0-16,12-1 0 0,16-10 0 16,14 2-12-16,13-11-72 15,-3-8-3-15</inkml:trace>
  <inkml:trace contextRef="#ctx0" brushRef="#br1" timeOffset="144091.0852">19410 5482 314 0,'0'0'8'0,"0"0"4"16,0 0 3-16,0 0 4 15,0 0 1-15,0 0 1 16,0 0 2-16,8-20 1 0,14 0-7 15,8-5-4-15,5-7-3 16,15-12-2-16,10-9-1 16,16-8-7-16,11-6 0 15,10-5 0-15,0-5 0 0,8 0 0 16,1 0 0-16,-1 0 0 16,-3 6 0-16,-8 4 0 15,-9 3 0-15,-14 11 0 16,-8 3 0-16,-9 9 0 0,-13 7 0 15,-11 5 0 1,-9 8 0-16,-5 6 0 0,-11 5 0 16,-5 10 0-16,2-12 0 15,-2 12 0-15,-7 0 0 16,0 12 0-16,-6 0 0 16,-2-7-53-16,-3 17-39 0,-4 6-1 15</inkml:trace>
  <inkml:trace contextRef="#ctx0" brushRef="#br1" timeOffset="144657.5577">19562 5032 401 0,'0'0'5'16,"0"0"2"-16,5-14 2 16,-5 14 2-16,5-10-1 15,-5 10 1-15,0 0 1 0,0 0 0 16,7 9-4-16,-7 10-3 15,-7 6-2-15,0 6-1 16,-5 5 0-16,-6 1 0 0,2 2 0 16,-6 2-2-16,0-5 1 15,-1 0 1-15,7-7 0 16,-2-5 0-16,1-2 0 0,6-5-2 16,2-3 0-16,4-4 0 15,5-10 0-15,7 8 0 16,11-8 0-16,6-3 0 0,7-5 0 15,10-1 0 1,6-5 0-16,8-1 0 16,2 1 0-16,3-1 0 0,0 2 0 15,-3 4 0-15,-4 2 0 16,-7 2 0-16,-4 2 0 16,-7 0 0-16,-2 3 0 15,-8 0 0-15,-6 3 0 0,-6 0 0 16,-1-1 0-16,-2 1 0 15,-10-3 0-15,11 4 0 16,-11-4-4-16,0 0-20 0,0 0-62 16,0 0-4-16</inkml:trace>
  <inkml:trace contextRef="#ctx0" brushRef="#br1" timeOffset="145029.5443">21101 4038 442 0,'0'0'5'16,"0"0"2"-16,0-10 1 16,0 10 1-16,0 0 0 0,0 0 0 15,0 0 2-15,0 0 0 16,5 24-11-16,-5-1 0 16,2 7 0-16,-2 2 0 15,3 11 0-15,2-7 0 0,-3 6 0 16,-2-9 0-16,5 1 0 15,0-9-11-15,5-1-18 16,-5 2-50-16,5-17-10 0</inkml:trace>
  <inkml:trace contextRef="#ctx0" brushRef="#br1" timeOffset="145356.2562">21317 4075 388 0,'0'0'7'0,"0"0"4"16,0 0 1-16,0 0 2 15,0 0 0-15,-4 0 2 16,-6 13 0-16,7 2 0 16,-7 2-7-16,4 6-3 15,5 5-4-15,-3 0-2 0,4-1 0 16,5 0 0-16,11-7 0 16,6-5 0-16,6-5 0 15,4-8 0-15,0-2 0 16,0-7 0-16,3-6 0 0,-5-4 0 15,-5-8 0-15,-11-2 0 16,-3-3 0-16,-11 3 0 16,0-3 0-16,-13 1 0 15,-6 9 0-15,-9 2 0 16,1 8 0-16,-3 8 0 0,0 2 0 16,3 12 0-16,-3-2-20 15,10 6-28-15,12 4-40 16,-1-6 0-16</inkml:trace>
  <inkml:trace contextRef="#ctx0" brushRef="#br1" timeOffset="145816.7393">21963 3814 410 0,'0'0'6'0,"0"0"2"15,0-9 2-15,0 9 1 0,-12-7 1 16,4 4 0-16,-4 3 1 16,-6 5 0-16,1 7-5 15,0 7-4-15,2 9 0 16,2 5-4-16,4 3 0 15,3-1 0-15,6 2 0 0,8-7 0 16,7-1 0-16,5-11 0 16,10-3 0-16,7-4 0 15,1-11 0-15,6 0-24 16,13-8-60-16,-11-8-3 16</inkml:trace>
  <inkml:trace contextRef="#ctx0" brushRef="#br1" timeOffset="146378.4999">22287 3775 449 0,'0'0'4'16,"0"0"2"-16,-11-2 1 15,11 2 0-15,-14 2 0 16,14-2 1-16,-11 20 0 16,9-5 0-16,2 5-3 0,2 1-3 15,9 3-2-15,1 0 0 16,2-2 0-16,2-2 0 15,-3-6 0 1,1-1 0-16,-4-2 0 0,0-6 0 0,-10-5 0 16,12 0 0-16,-12 0 0 15,8-16 0-15,-5 1 0 16,0-4 0-16,1-6 0 16,1-3 0-16,0-2 0 0,0 3 0 15,0 3 0-15,0 2 0 16,3 4 0-16,-1 8 0 15,0 7 0-15,3 6 0 16,-2 7 0-16,1 8 0 0,4 2 0 16,-1 4 0-16,-2 0 0 15,1-1 0-15,-6 0 0 16,-1-6 0-16,1-2 0 0,-2-8 0 16,-3-7 0-16,0 0 0 15,4-5 0-15,0-5 0 16,-2-10 0-16,1-1 0 15,4-8 0-15,0-5 0 16,4 0 0-16,1 1 0 16,-3 1 0-16,3 0 0 0,-2 10 0 15,3 6 0-15,0 11 0 16,-3 8 0-16,-3 12 0 16,3 8 0-16,-3 6 0 15,3 8 0-15,0 1 0 0,0 1 0 16,2 1 0-16,1-6-17 15,-13-2-67-15,17-5-3 16</inkml:trace>
  <inkml:trace contextRef="#ctx0" brushRef="#br1" timeOffset="147792.2501">15493 8160 380 0,'0'0'8'0,"0"0"2"16,-3-15 4-16,3 15 1 15,0-15 1-15,0 15 1 0,5-12 2 16,1 4 0-16,11 2-6 16,2 6-13-16,5 0 0 15,4 6 0-15,4 4 0 16,8 2 0-16,3 6 0 0,-1 4 0 15,-3 3 0-15,-2 0 0 16,-1-1 0-16,-6 4 0 16,-3-3 0-16,-10 2 0 15,-1-4 0-15,-9-2 0 0,-2-3 0 16,-5-1 0-16,-3-5 0 16,-4-2 0-16,-6-5 0 15,1-2 0-15,-2-3 0 16,-2-11 0-16,7-6 0 0,1-7 0 15,0-3 0-15,8-11 0 16,0 1 0-16,8-4 0 16,4 0 0-16,6-1 0 0,1 7 0 15,2 1 0 1,1 7 0-16,0 2 0 0,1 7 0 16,-1 3 0-16,1 6 0 15,-4 4 0-15,-1 2 0 16,-4 0 0-16,2 3 0 15,-7 3 0-15,3 2 0 0,-12-5 0 16,11 15-7-16,-11-15-11 16,2 15-19-16,6-8-49 15,-8-7 1-15</inkml:trace>
  <inkml:trace contextRef="#ctx0" brushRef="#br1" timeOffset="149373.1152">16141 8279 415 0,'0'0'6'0,"0"0"3"0,0 0 2 15,-8-13 2-15,8 13 1 16,0-12 0-16,0 3 0 15,0-2 1-15,8 1-15 16,8 0 0-16,5-2 0 16,4 5 0-16,5-3 0 0,0 2 0 15,1 6 0-15,-1-1 0 16,-1 3 0-16,-8 3 0 16,-8 4 0-16,-2 6 0 15,-6-1 0-15,-5 3 0 0,-5-3 0 16,-6 6 0-16,-2-4 0 15,1-1 0-15,3-1 0 16,-3-2 0-16,4-3 0 16,8-7 0-16,-9 12 0 0,9-12 0 15,9 8 0-15,1-4 0 16,4-4 0-16,7 4 0 16,1-2 0-16,0 0 0 0,0 2 0 15,4-2 0-15,-9 2 0 16,0-1 0-16,1 2 0 15,-8 2 0-15,-10-7 0 16,9 16 0-16,-9-9 0 16,-6 2 0-16,-5-1 0 15,-6 2 0-15,-8-1 0 16,-2 2 0-16,-3-4 0 0,-5-2 0 16,2 1 0-16,3-5 0 15,1-1 0-15,5 3 0 16,3-3 0-16,8 0-33 15,13 0-53-15,0 0-2 0</inkml:trace>
  <inkml:trace contextRef="#ctx0" brushRef="#br1" timeOffset="149595.5169">16795 8071 477 0,'0'0'4'0,"0"0"2"0,0 0 1 16,0 0 1-16,10-7 1 15,-10 7-9-15,12-8 0 0,-4 3 0 16,3 0 0 0,6 3 0-16,-5-6-5 0,3 5-81 15,4 3-2-15</inkml:trace>
  <inkml:trace contextRef="#ctx0" brushRef="#br1" timeOffset="149764.57">16745 8226 390 0,'0'0'9'0,"0"0"4"0,0 0 2 16,0 0 2-16,0 0 1 16,0 0 1-16,18-2 0 15,1-3-8-15,5 2-11 16,6-5 0-16,6 2 0 15,-2-7 0-15,9 6-75 0,-3-3-13 16</inkml:trace>
  <inkml:trace contextRef="#ctx0" brushRef="#br1" timeOffset="150439.1195">17382 7746 425 0,'0'0'5'0,"0"0"4"0,0 0 1 16,2-10 2-16,-2 10 0 15,0 0 0-15,0 0 1 16,10 0 0-16,-5 10-13 16,4 8 0-16,-3 8 0 15,4 2 0-15,-2 10 0 16,4 3 0-16,-2-1 0 15,0 2 0-15,-5-6 0 0,2-2 0 16,-5-5 0-16,1-3 0 16,-1-5 0-16,-2-6 0 15,0 1 0-15,0-16-21 16,-16 12-66-16,16-12-3 16</inkml:trace>
  <inkml:trace contextRef="#ctx0" brushRef="#br1" timeOffset="150814.6452">17733 7783 409 0,'0'0'6'0,"0"0"3"16,0 0 0-16,0 0 3 16,0 12 0-16,0 0 1 0,-8 9 2 15,0 7 0 1,-4 1-4-16,4 3-11 0,0 5 0 15,4-2 0-15,4-6 0 16,2-1 0-16,14-9 0 16,0-6 0-16,12-6 0 0,0-7 0 15,1 0 0-15,4-7 0 16,-3-7 0-16,-1-6 0 0,-6-6 0 16,-4-1 0-16,-8-4 0 15,-4-5 0-15,-7 2 0 16,-9 1 0-16,-12 4 0 15,-5 4 0-15,-4 5 0 16,-3 5 0-16,-2 8 0 0,3 4 0 16,2 3 0-16,0 3 0 15,9 9-4-15,10-4-20 16,11-8-54-16,-5 17-11 16</inkml:trace>
  <inkml:trace contextRef="#ctx0" brushRef="#br1" timeOffset="151640.4638">18171 7664 356 0,'0'0'9'0,"8"-10"3"15,-8 10 5-15,13-14 1 16,-13 14 1-16,13-17 0 0,-13 17 0 16,10-3 1-16,-7 11-7 15,-3 16-4-15,0 6-9 16,-7 15 0-16,-3 6 0 15,1 9 0-15,-4 4 0 16,-1 1 0-16,-1 0 0 0,0-9 0 16,-3 1 0-16,6-10 0 15,-3-5 0-15,5-7 0 16,3-8 0-16,2-8 0 16,1-3 0-16,0-7 0 15,4-9 0-15,0 0 0 0,0 0 0 16,0 0 0-16,11-12 0 15,-6-3-17-15,-5 1-70 16,9-2-4-16</inkml:trace>
  <inkml:trace contextRef="#ctx0" brushRef="#br1" timeOffset="151993.287">18503 7773 428 0,'0'0'6'0,"0"0"2"15,2-12 2-15,-2 12 2 0,0 0 0 16,0-8 0-16,0 8 1 15,0 0-3-15,0 18-10 16,0 4 0-16,0 5 0 16,-4 9 0-16,4 0 0 0,-5 4 0 15,5 0 0-15,-3-4 0 16,3-3 0-16,0-6 0 16,0-5 0-16,0-2 0 15,0-5 0-15,0-4 0 0,3-2 0 16,-3 2-86-16,0-11-3 15</inkml:trace>
  <inkml:trace contextRef="#ctx0" brushRef="#br1" timeOffset="152224.1064">18737 7882 463 0,'0'0'5'0,"0"0"2"0,0 0 1 16,0 0 2-16,2-10-1 16,-2 10 0-16,0 0-9 0,0 0 0 15,5-9 0-15,-5 9 0 16,0 0 0-16,0 0-37 16,0 0-51-16,0 0-1 0</inkml:trace>
  <inkml:trace contextRef="#ctx0" brushRef="#br1" timeOffset="152704.4235">19094 7824 471 0,'0'0'4'0,"0"0"1"16,0-11 2-16,0 11 1 16,0-15 0-16,0 0 0 15,4 3-8-15,0-3 0 0,4-2 0 16,-1 2 0-16,8 0 0 16,0 5 0-16,5 2 0 15,3 6 0-15,1 2 0 16,-4 0 0-16,2 10 0 0,-7 6 0 15,-2 5 0-15,-8 1 0 16,-5 6 0-16,-5 1 0 16,-14 4 0-16,-1-2 0 15,-6 1 0 1,1-3 0-16,-2-5 0 0,2-2 0 16,5-5 0-16,0-2 0 15,10-5 0-15,10-10 0 16,-10 8 0-16,10-8 0 15,12 0 0-15,6-4 0 0,2-5 0 16,2 0 0-16,8-2 0 16,1-1 0-16,3 2 0 15,-4 1 0-15,-4-2 0 0,-3 4 0 16,0 5 0-16,-1-3-89 16,-10-2-1-16</inkml:trace>
  <inkml:trace contextRef="#ctx0" brushRef="#br1" timeOffset="153189.1031">19669 7683 461 0,'0'0'4'0,"0"0"1"0,0-6 1 15,0 6 2-15,-8-13 0 16,8 13 0-16,-19-10 0 15,6 5-5-15,-7 5-3 0,3 3 0 16,-3 5 0-16,3 3 0 16,2 7 0-16,2 2 0 15,9 0 0-15,0 0 0 0,8-1 0 16,5 1 0-16,5-2 0 16,7 0 0-16,2 1 0 15,6-2 0 1,1 0 0-16,-2-2 0 0,-1 0 0 15,-5 2 0-15,-4-1 0 16,-6-2 0-16,-8-4 0 16,-4 0 0-16,-13-1 0 15,-7 2 0-15,-3-5 0 0,-4 2 0 16,-6-2 0-16,6-6 0 16,-5 0 0-16,9-6 0 15,1-6 0-15,5-3 0 16,4-5 0-16,9 1 0 0,4-6 0 15,10 0 0-15,6-2 0 16,5 0 0-16,2-1 0 16,3 4 0-16,3 2 0 15,-4-1 0-15,3 9-17 0,-4 8-66 16,-1-4-5-16</inkml:trace>
  <inkml:trace contextRef="#ctx0" brushRef="#br1" timeOffset="153575.0538">20039 7664 487 0,'0'0'4'16,"0"0"2"-16,0 0-1 0,0 0 2 15,0 0-5-15,0 6-2 16,0 7 0-16,0 7 0 15,0 9 0-15,6 0 0 0,-2 5 0 16,1-1 0-16,-1-4 0 16,2-1 0-16,-1-2 0 15,0-5 0-15,-2-6 0 0,2-2 0 16,-3-4 0-16,-2-9 0 16,2 12 0-16,-2-12 0 15,0 0 0-15,0 0 0 16,0 0 0-16,0 0 0 15,0 0 0-15,0 0 0 0,8-7 0 16,-8 7 0-16,0 0 0 16,2-10 0-16,-2 10 0 15,0 0 0-15,0 0 0 16,-2-12 0-16,-8 12-85 16,10 0-8-16</inkml:trace>
  <inkml:trace contextRef="#ctx0" brushRef="#br1" timeOffset="154353.6226">20544 7590 388 0,'0'0'6'15,"0"0"4"-15,0 0 2 16,0 0 2-16,0 0 1 0,-10 0 2 15,10 0 0 1,0 0 1-16,6 0-4 0,13-5-14 16,2-1 0-16,13 2 0 15,6-6 0-15,4 1 0 0,3-2 0 16,4 2 0-16,-2-2 0 16,-4 7 0-16,-10-4-7 15,-6 6-80-15,-12 2-3 16</inkml:trace>
  <inkml:trace contextRef="#ctx0" brushRef="#br1" timeOffset="154627.9473">20658 7711 416 0,'0'0'6'0,"0"0"3"16,0 0 2-16,-2 10 2 0,2-10 1 16,0 0 2-16,12 8 1 15,3-8-8-15,10-2-9 16,8-5 0-16,4-4 0 15,5 1 0-15,5-3 0 16,3 6 0-16,-5-2 0 0,-6 1 0 16,-8 3 0-16,-2 2 0 15,-11 1 0-15,-6 2 0 16,-12 0 0-16,12 2 0 16,-12-2 0-16,0 0 0 15,0 0 0-15,-2 13 0 0,2-13 0 16,0 0 0-16,-9 4-34 15,-2-1-54-15,11-3-2 16</inkml:trace>
  <inkml:trace contextRef="#ctx0" brushRef="#br1" timeOffset="155991.1495">20357 3802 289 0,'3'-7'3'0,"10"-10"2"15,4-8 0-15,15-3 1 16,13-13 2-16,15-9 3 15,23-4-1-15,20-12 3 16,19 5-1-16,9-3 0 0,19 7 0 16,13 2-1-16,9 8-1 15,10 8-2-15,-1 10-1 16,-2 13-2-16,3 14 0 0,-6 14-2 16,-9 17 0-16,-16 14-1 15,-11 16 0-15,-19 13 0 16,-16 7-1-16,-16 8 1 15,-24 2-1-15,-15 3 1 16,-23 2 1-16,-20 1-2 0,-16-5 2 16,-24 0 0-16,-24-2-1 15,-20 2 0-15,-22-6 0 16,-18-4 0-16,-15-4-1 16,-20-3 1-16,-7-9-1 15,-12-10 1-15,-16-6 0 0,-1-14 0 16,-4-9 0-16,-4-12 1 15,1-13-1-15,4-16 0 16,7-11 0-16,10-14 1 16,17-15 0-16,21-10 0 0,24-19 0 15,32-8 0-15,29-16 0 16,38-10 1-16,30-6-4 0,45-7 0 16,42-1 0-16,36-1 0 15,49 8 0-15,29 9-8 16,86 1-74-16,-6 27-3 15</inkml:trace>
  <inkml:trace contextRef="#ctx0" brushRef="#br1" timeOffset="166011.3471">8149 10721 370 0,'0'0'5'0,"0"0"4"15,0 0 1-15,12-10 2 16,-1 10 1-16,1 0 1 16,6 0 1-16,2 3 1 15,4 10-5-15,6 1-2 0,0 9-3 16,2 3-1-16,0 3-1 15,-2 5-2-15,-5 0 0 16,-2 3-1-16,-6-1 2 16,-2-2 1-16,-8-2-4 0,-2-2 0 15,-5-6 0-15,-5 1 0 16,-2-5 0-16,-6-6 0 16,1-6 0-16,-6 0 0 15,6-8 0 1,-2-8 0-16,3-7 0 0,4-7 0 15,2-12 0-15,5-4 0 0,7-8 0 16,9-7 0-16,8 1 0 16,1-2 0-16,7-1 0 15,-1 4 0-15,8 3 0 0,-4 8 0 16,0 8 0-16,-6 5 0 16,-5 7 0-16,-1 6 0 15,-3 7 0-15,-8 7 0 0,-1 1 0 16,-7 7-6-16,-1 12-11 15,-3-3-11-15,0-5-49 16,0 16-11-16</inkml:trace>
  <inkml:trace contextRef="#ctx0" brushRef="#br1" timeOffset="166320.1696">8898 10972 403 0,'0'0'4'15,"0"0"3"-15,0 0 2 16,-6 9 1-16,1 4 3 0,3 1 0 16,-3 6 1-16,0 3 0 15,-2 6-2-15,3 3-4 0,2 1-4 16,0 2-4-16,-1-1 0 15,3 3 0-15,0-4 0 16,0-2 0-16,0 0 0 16,0-7 0-16,0 2 0 0,-2-12-8 15,2 1-20-15,-5 2-39 16,5-17-18-16</inkml:trace>
  <inkml:trace contextRef="#ctx0" brushRef="#br1" timeOffset="166541.6326">9133 10875 418 0,'0'0'5'0,"0"0"3"0,0 0 1 15,0 0 2-15,6-3-1 16,-6 3 2-16,17-7-1 15,-2-1 1-15,2 2-5 0,8 0-4 16,-1-2-3-16,12 4-8 16,-6-2-23-16,0 4-53 15,2 2-3-15</inkml:trace>
  <inkml:trace contextRef="#ctx0" brushRef="#br1" timeOffset="166737.1149">9188 11035 380 0,'0'0'9'0,"0"0"2"16,0 0 3 0,0 0 2-16,13 6 1 0,-1-6 0 15,8 0 0-15,3-8-1 16,7 3-7-16,7-5-4 0,5-2-9 16,2 5-12-16,-6 2-43 15,2-5-28 1,-6 1-2-16</inkml:trace>
  <inkml:trace contextRef="#ctx0" brushRef="#br1" timeOffset="167422.3802">10188 10183 365 0,'0'0'8'0,"0"0"3"15,0-12 2-15,0 12 2 16,0-10 2-16,0 10 0 0,0-10 1 16,0 10 0-16,0 0-6 15,0 0-3-15,0 13-1 16,2 9-8-16,3 6 0 0,-3 9 0 16,1 2 0-1,2 3 0-15,0 3 0 0,-2-4 0 16,-1-3 0-16,0-4 0 15,1-5 0-15,-1-5 0 16,-2-4 0-16,0-5 0 16,3-1-21-16,-3-4-25 0,0-10-42 15,0 0-2-15</inkml:trace>
  <inkml:trace contextRef="#ctx0" brushRef="#br1" timeOffset="167791.4889">10511 10231 385 0,'0'0'7'0,"0"0"3"0,0 0 3 16,0 0 0-16,0 0 1 15,-5 8 0-15,-3 6 1 16,1 6 1-16,-3 4-6 16,0 4-5-16,0 2-1 15,5 4 1-15,3-2-5 16,2-2 0-16,7-5 0 15,13-6 0-15,2-6 0 0,3-6 0 16,5-1 0-16,2-6 0 16,-1 0 0-16,0-11 0 15,-3-4 0-15,-3-6 0 0,-8-6 0 16,0-3 0-16,-10-10 0 16,-7 3 0-16,0-3 0 0,-7 1 0 15,-7 4 0-15,-6 7 0 16,-3 11 0-16,-1 5 0 15,-4 9 0-15,-1 3 0 16,4 15-3-16,-3 0-21 0,8-1-41 16,3 15-23-16,4 0-3 15</inkml:trace>
  <inkml:trace contextRef="#ctx0" brushRef="#br1" timeOffset="169157.188">9785 10855 340 0,'0'0'5'15,"0"0"2"-15,0 0 2 16,0 0 3-16,4-2 2 0,-4 2 1 16,13 0 1-16,2 0 2 15,2 0-3-15,13-2-3 16,8-1 0-16,11-5-1 16,11 1-2-16,13-4 0 0,8-4-2 15,11 1-7-15,15-3 0 16,2 0 0-16,8-3 0 15,0-1 0-15,2 4 0 16,-4 0 0-16,0 0 0 16,-12 5 0-16,-11-6 0 0,-8 6 0 15,-11 1 0-15,-13 4 0 16,-15-1 0-16,-13 3 0 16,-7 1 0-16,-13 1 0 15,-12 3 0-15,10 0 0 0,-10 0 0 16,0 0 0-16,-5 0 0 15,5 0 0-15,-17 12 0 16,4 1 0-16,-4 4-58 16,-3-3-33-16,-5 0-1 15</inkml:trace>
  <inkml:trace contextRef="#ctx0" brushRef="#br1" timeOffset="169555.5389">10075 11071 434 0,'0'0'6'0,"0"0"2"15,0 0 1-15,0 0 1 0,0 0 0 16,0 0 1-16,0 0 0 16,-2 12 1-16,2 8-12 0,0 4 0 15,0 6 0-15,2 5 0 16,1 4 0-16,-1-1 0 15,4 1 0-15,-2-1 0 16,2-6 0-16,-4 0 0 0,3-6 0 16,-5-2 0-16,2-4-13 15,-2-3-72-15,-2-5-2 16</inkml:trace>
  <inkml:trace contextRef="#ctx0" brushRef="#br1" timeOffset="169773.2121">10406 11234 497 0,'0'0'5'0,"0"0"1"0,0 0-3 16,0 0-3-16,-2-8 0 15,2 8 0-15,0 0 0 16,-3-9 0-16,3 9 0 0,0 0 0 15,0 0 0-15,0 0 0 16,-17-8-82-16,17 8-9 16</inkml:trace>
  <inkml:trace contextRef="#ctx0" brushRef="#br1" timeOffset="170204.4639">10834 10961 451 0,'0'0'5'0,"0"0"1"16,0 0 0-16,0 0 1 16,-10-6 1-16,10 6 0 0,-20 9 0 15,8 6 2-15,-4 7-8 16,-1 7-2-16,0 5 0 15,0 5 0-15,1 5 0 0,4-2 0 16,5 0 0-16,5-4 0 16,2-3 0-16,7-4 0 15,7-8 0-15,4-5 0 0,7-6 0 16,-1-7 0-16,6-5 0 16,0 0 0-16,-4-13 0 15,3-2 0-15,-9-3 0 16,-8-3 0-16,-2-4 0 15,-7 0 0-15,-3 3 0 16,-10-1 0-16,-7 6 0 0,-6 3 0 16,-7 3 0-16,5 7 0 15,-5 4 0-15,0 0 0 16,9 9 0-16,-4-3-33 0,-5 3-54 16,23-1-3-16</inkml:trace>
  <inkml:trace contextRef="#ctx0" brushRef="#br1" timeOffset="171145.4943">11097 11001 360 0,'0'0'9'15,"0"0"1"-15,-13-2 4 16,13 2 1-16,-7 0 1 0,7 0 0 15,0 0 0-15,-12 0 1 16,12 0-7-16,0 0-2 16,7 2-3-16,9 0 1 15,3 1-1-15,4-3-1 0,4 0-4 16,3 0 0-16,2-3 0 16,0-1 0-16,-7-1 0 15,-2 0 0-15,-6 2 0 16,-4 1 0-16,-13 2 0 0,10 8 0 15,-10 3 0-15,-5 9 0 16,-2 6 0-16,-4 3 0 16,1 8 0-16,-5 3 0 15,0 2 0-15,-2-5 0 16,7 1 0-16,-2-2 0 0,4-6 0 16,1-4 0-16,2-7 0 15,2-5 0-15,1-1 0 16,2-13 0-16,0 9 0 15,0-9 0-15,0 0 0 16,0 0-18-16,5-4-69 0,2-4-4 16</inkml:trace>
  <inkml:trace contextRef="#ctx0" brushRef="#br1" timeOffset="171657.7197">11823 10493 406 0,'0'0'6'16,"0"0"3"-16,0 0 2 15,0 0 2-15,0 0 1 0,0 0 0 16,0 0 1-16,0 0 0 16,10 0-7-16,-2-3-8 15,7-1 0-15,5 1 0 16,0-4 0-16,11 2 0 15,2-2 0-15,5 2 0 16,-4-3 0-16,-1 8-26 16,4 0-59-16,-17 0-4 0</inkml:trace>
  <inkml:trace contextRef="#ctx0" brushRef="#br1" timeOffset="171829.6658">11833 10667 398 0,'0'0'7'0,"0"0"3"15,0 0 3-15,0 0 3 16,8 9 1-16,4-6 1 0,3-3 0 16,4 0-4-16,7-5-14 15,6 0 0-15,0-2 0 16,8 0 0-16,-8-4 0 16,11 6-68-16,-11 3-21 0</inkml:trace>
  <inkml:trace contextRef="#ctx0" brushRef="#br1" timeOffset="185434.5191">21842 9379 344 0,'0'0'7'0,"0"0"4"0,4-11 3 16,-4 11 2-16,3-9 0 16,-3 9 0-16,5-10 1 0,-5 10 0 15,0 12-6-15,-10 9-4 16,-4 11-2-16,-4 7-2 16,-2 11 0-16,-4 1-1 15,-4 12 0-15,3-4-1 0,-2 0 0 16,2-5 0-16,2-1-1 15,1-9 0-15,2 1-1 16,0-8 0-16,5 3-2 16,-2-10-7-16,5-6-12 15,2-1-24-15,-1-7-37 16,6-5-3-16</inkml:trace>
  <inkml:trace contextRef="#ctx0" brushRef="#br1" timeOffset="185903.836">21369 9908 350 0,'0'0'6'0,"0"0"3"0,0 0 3 16,0 0 0-16,0 0 0 15,0 0 1-15,-3 8 0 16,3 0 2-16,0 4-5 15,0 3-2-15,8 2-2 0,-3 5 1 16,8 3-2-16,-1 3 0 16,1-4-1-16,1 3-2 15,1-2 0-15,0-2 0 16,-2-4-1-16,-4-2-1 16,-1-5 1-16,0 2-1 0,-8-14 2 15,9 10 0-15,-9-10 0 16,13 0 0-16,0-10 1 15,-1-4 0-15,3-2-1 16,7-7-2-16,0 2 0 0,6-5 0 16,-1 1 0-16,-2 1 0 15,3 4 0-15,-7 3 0 16,-1 1 0-16,-2 4 0 0,-6 4 0 16,-2 1 0-16,-10 7 0 15,15-7 0-15,-15 7 0 16,0 0 0-16,10 0 0 15,-10 0 0-15,5 7 0 0,-4 3 0 16,-1-10-6-16,5 15-80 16,-5-4-2-1</inkml:trace>
  <inkml:trace contextRef="#ctx0" brushRef="#br1" timeOffset="196899.7536">1067 8576 259 0,'0'0'1'16,"-8"-4"1"-16,-4 1-1 0,-6 3 1 16,-4 0 1-1,-5 7 1-15,-5 3 2 0,-9 7-1 16,-2 3 1-16,-6 7 0 15,3 5-1-15,0 3 0 0,2 7 0 16,-1 3 0-16,4 4 1 16,8 4 0-16,0 5 0 15,11 10 0-15,2 1 1 16,3 7 0-16,7 7 0 16,4 6-1-16,4 5 1 15,0 15-2-15,4 0 0 0,3 12-2 16,5 8 0-16,0 10 0 15,0 4-1-15,3 8-1 16,-1 8 0-16,1 2 0 16,-1 8 2-16,-5-1 0 0,3 6-1 15,-2 4 0-15,-6 0 0 16,1 1 2-16,-1 1-1 16,-2 1-2-16,2-5 1 0,1 0 0 15,-3-6 1-15,0 5-1 16,0-2 1-16,2-2 0 15,1-5-1-15,-3-2 2 0,0 1-2 16,5-4-1-16,-2-7 1 16,-1-5-1-16,1-13 0 15,-1 0 0-15,-1-10 0 16,5-9-1-16,-3-13 1 16,-3-2 0-16,2-14-1 15,-2-3 0-15,0-10 0 0,2-9 0 16,-2-2 0-16,4-6 0 15,-4-7 0-15,0-4 0 16,0-4 0-16,2-6 0 16,1-5 0-16,-3-2 1 0,4-6-1 15,4-1-1-15,-1-4 2 16,2-1-1-16,9 2 1 16,10-4 3-16,6 0 1 0,19-4 3 15,19-3 1-15,28-14 2 16,31-11 0-16,43-21 1 15,38-14-12-15,36-17 0 16,35-9-75-16,68-10-11 16</inkml:trace>
  <inkml:trace contextRef="#ctx0" brushRef="#br1" timeOffset="216197.7248">21309 7291 397 0,'0'0'7'0,"0"0"2"16,0 0 1-16,0 0 2 15,0 0-1-15,0 0 2 16,0 0 0-16,8 2 2 0,2-2-7 16,7 0-1-16,5 0-2 15,8-2-1-15,5-2-4 16,10-2 0-16,3-2 0 15,2 0 0-15,4-1 0 16,-2-1 0-16,-7 4 0 0,-6 0 0 16,-8 0 0-16,-5 6 0 15,-5 0 0-15,-9 6 0 16,-7 6 0-16,-5 7 0 16,0 3 0-16,0 8 0 0,-5 5 0 15,-3 4 0-15,1 5 0 16,0-1 0-16,-1 0 0 15,1-4 0-15,2-2 0 16,-1-2 0-16,5-5 0 0,-2-9 0 16,1 2 0-16,2-5 0 15,0-3 0-15,0-5 0 16,0-10-23-16,0 0-48 16,0 0-17-16</inkml:trace>
  <inkml:trace contextRef="#ctx0" brushRef="#br1" timeOffset="216478.9888">22113 7456 492 0,'0'0'4'16,"0"0"1"-16,0 0 0 16,0 0 0-16,0 0-5 0,0 0 0 15,0 0 0 1,0-7 0-16,0 7 0 0,0 0 0 16,0 0 0-16,0 0-36 15,0 0-51-15,4 5-3 16</inkml:trace>
  <inkml:trace contextRef="#ctx0" brushRef="#br1" timeOffset="217104.8242">22506 7187 378 0,'0'0'7'0,"0"0"1"0,-5-16 2 16,5 16 0-16,-13-12 2 0,3 5 1 15,-5-1 0-15,-5 0 1 16,3 6-6-16,-6 2-2 16,1 5-2-16,2 5 0 15,0 2-2-15,3 4 0 16,7 3-1-16,5 4 1 0,5-4 0 16,0 1 0-16,13 3-1 15,2-1 1-15,11-2 0 0,-1-1 0 16,5-1 0-1,3-1-2-15,-4 3 1 0,4-2-1 16,-8-4 0-16,0 3 1 16,-4 1-1-16,-6-1 0 0,-2 1 0 15,-6-4 0-15,-3 4 0 16,-8-4 0-16,-7-1 2 16,-4-1-2-16,-3-4 0 15,-7-1 0-15,-3-7 0 16,-2 0 0-16,1 0 0 15,2-6 0-15,2-6 0 0,7-2 0 16,3-3 0-16,4-8 0 16,11 2 0-16,4-7 0 15,9 4 0-15,4-2 0 16,8-2 0-16,0 3 0 0,4 5 0 16,1 0-6-16,0 6-7 15,-7-4-14-15,-11 11-58 0,8 1-2 16</inkml:trace>
  <inkml:trace contextRef="#ctx0" brushRef="#br1" timeOffset="217533.669">22933 7250 439 0,'0'0'5'16,"0"0"0"-16,-5 0 2 0,5 0 0 16,-15 10 1-16,2 3 1 15,-2 1 0-15,-1 6 0 16,2 4-4-16,2-1-2 16,-1 8 0-16,6-5-1 0,7 2-2 15,0-1 0-15,11-5 0 16,3-4 0-16,7-3 0 0,-2-5 0 15,6-5 0-15,2-5 0 16,1-3 0-16,-3-6 0 16,0-7 0-16,0-6 0 15,-8-3 0-15,0-4 0 16,-7-6 0-16,-8 0 0 16,-2 4 0-16,-4 0 0 0,-8 4 0 15,-6 2 0-15,-2 8 0 16,-5 7 0-16,5 5 0 15,-2 2 0-15,-1 3 0 16,8 3-9-16,3 8-6 0,0-10-12 16,12-1-41-16,-12 15-19 15</inkml:trace>
  <inkml:trace contextRef="#ctx0" brushRef="#br1" timeOffset="218584.6263">23221 7042 344 0,'0'0'7'0,"0"0"4"16,0 0 3-16,0 0 2 16,0 0-1-16,0 0 0 15,0 0 2-15,-7 5 0 16,-1 10-6-16,-1 9-4 0,-4 5-2 15,0 5-1-15,1 6 0 16,4 2-1-16,4 0-1 16,4-2 0-16,4-6-1 15,5-2 0-15,8-7-1 0,3-5 1 16,1-5-1-16,5-5 1 16,-1-5 0-16,-3-5 0 15,3-2 1-15,-3-8-1 16,-2-3 1-16,-8-5 0 0,0-4 0 15,-4-3 0-15,-6 3-2 16,-2-3 0-16,-6 3 0 16,-4 2 0-16,-5 3 0 15,-3 7 0-15,1 2-4 16,-1 8-1-16,-1-2-5 16,3 4-14-16,-4 8-59 0,11-2-2 15</inkml:trace>
  <inkml:trace contextRef="#ctx0" brushRef="#br1" timeOffset="219180.9156">23652 7067 360 0,'0'0'8'16,"0"0"4"-16,0 0 3 16,0 0 2-16,9-10 1 15,-9 10 0-15,0 0 0 16,0 0 1-16,0 0-7 0,0 10-4 16,-12 5-4-1,-1 2-2-15,-7 4-2 0,-3 1 0 16,2 2 0-16,-2-1 0 15,2 1 0-15,0-6 0 16,4-3 0-16,2-1 0 16,4-7 0-16,11-7 0 0,-12 11 0 15,12-11 0-15,0 0 0 16,18 0 0-16,-1-3 0 16,6-2 0-16,4 2 0 0,5-4 0 15,1 0 0-15,1 0 0 16,1-1 0-16,-5 4 0 15,-5-2 0-15,-5 2 0 0,-3-1 0 16,-4 5-4-16,-13 0-12 16,12 0-26-16,-12 0-45 15,0 0-1-15</inkml:trace>
  <inkml:trace contextRef="#ctx0" brushRef="#br1" timeOffset="219385.3693">23682 7124 368 0,'0'0'8'0,"0"0"5"0,0 0 2 16,0 0 2-16,0 0 1 16,1-9 0-16,-1 9 0 15,3 5 2-15,-3 7-9 16,0 8-6-16,0 5-5 16,3 5 0-16,-3 1 0 0,2 6 0 15,-2-1 0-15,2 0 0 16,-2-4 0-16,3 0 0 15,-3-8 0-15,0-24-75 16,5 23-14-16</inkml:trace>
  <inkml:trace contextRef="#ctx0" brushRef="#br1" timeOffset="223843.3259">15217 8611 387 0,'0'0'1'0,"0"12"0"15,0 0 0-15,0 3 0 16,2 3 0-16,3 2 1 16,1-1-1-16,0 1 1 15,5-3 0-15,-2-2 0 0,3-7 1 16,0-3 0-16,6-5 0 15,2 0 0-15,1 0 0 16,-2-5-1-16,6-3 0 0,0 2 0 16,0-5-2-16,5 4 0 15,0-1 1-15,4 3-1 16,-1-2 1-16,6 2-1 16,2 0 1-16,8 0-1 0,1 0 1 15,2 0 0-15,6 0 0 16,1 1-1-16,6-2 1 15,2 1 0-15,0 0-1 16,2 1 1-16,4 1-1 0,-2-3 0 16,7 3 1-16,1-1-1 15,1-1 0-15,-2 3 0 16,5-4 0-16,-1 2 0 16,3-1 0-16,-4 0 0 15,-1 0 0-15,3 0 1 0,-7 0-2 16,2 0 2-16,1-2-1 15,-2 2 0-15,1-3 1 0,-2 4-1 16,-2-4 0-16,1 0 1 16,0-2 2-16,-3 2-3 15,-2-1 2-15,-1 2-1 16,-5-1 1-16,4-1 0 16,-1 1 0-16,2 1 0 0,2-3-1 15,1 2-1-15,-1 2 1 16,4-2 0-16,3 1 0 15,3-2-1-15,-1 0 0 16,0-2 0-16,1 4 1 16,2-3-1-16,-2 0 0 0,4 1 0 15,0-1 0-15,-1 0 0 16,3 0 0-16,-3 1 0 16,6-2 0-16,-3 1-1 15,2 0 1-15,3-2 0 0,0 2 0 16,-2-3 0-16,-1 2 0 15,3 0-1-15,-5 4 1 16,-2-5 0-16,-2 2 0 0,0 0 0 16,0 2-1-16,-8 1 1 15,4-3 0-15,-2 0 0 16,0 0 0-16,-2 3 0 0,-1-1-1 16,2-4 1-16,2 2 0 15,-4 0 0-15,4 2 0 16,-2 1-1-16,2-4 1 15,-1 2 0-15,0-1 0 16,2 3-1-16,-4 0 1 0,2-3 0 16,0 2 0-16,-2-1 0 15,-1 1-1-15,0 0 2 16,1 3-1-16,-2-3 0 16,-4 4 0-16,1-4-1 15,-6 4 1-15,1-4 0 0,-6 0-1 16,-1 6 1-16,-3-5 0 15,-8 0 0-15,-2 1 0 0,0 2 0 16,-3-4 0-16,0 1 0 16,0 2 0-16,0-3-1 15,0 1 1-15,-1 2 0 16,3-1-1-16,-1-1 1 0,-2 2-2 16,1 1 1-16,-4 1-1 15,0-2 1-15,-6 3 1 16,-2-4-2-16,-5 2 1 15,-6 1 1-15,-2-1 0 16,-2 1 1-16,-2-2 1 16,-3-2-1-16,-10 7 0 0,18-13 0 15,-14 3 1-15,4 0-1 16,-3-3 0-16,0 4 1 16,0-8-1-16,0 2-1 0,0-2 1 15,0-3 0-15,-1-3-1 16,2-1 1-16,1 2-1 15,1-1 0-15,-1-1 1 16,3-4-1-16,-2 1 0 16,4 0 1-16,1-3-1 0,-1 0 1 15,3 1-1-15,0-4 0 16,5 1 0-16,-3 0 0 0,0 2 0 16,4 0 0-16,-5-2 0 15,-1 3 0-15,3-5-1 16,-3 3 1-16,-3 1 1 15,0 0-1-15,-1-2 0 16,1 3 0-16,1-3 1 0,-6 4-1 16,3 0 0-1,-3 2 0-15,4-2 0 0,-8 6 1 16,1 2-1-16,-2-2 1 16,1 2-1-16,-3 3 0 0,0 0 1 15,0-1-1-15,0 3 1 16,0 0-1-16,0 0 0 15,0 3 1-15,0 0 0 16,0 0-1-16,0-2 1 0,0 5 0 16,0-1 0-16,0 10-1 15,0-15 1-15,0 15-1 16,-3-12 0-16,3 12-1 16,-9-8 1-16,9 8-1 0,-13-2 0 15,5 2 0-15,-4 0 0 16,-6 0 1-16,-4 0 0 15,-2 2 0-15,-7 1 0 16,-6 0 0-16,-6 1 1 16,-4-1-1-16,-4-1 0 0,-6 3-1 15,-1 2 1-15,-4-2-1 16,-2 1 1-16,-3-2 0 16,-6 1 0-16,0 1-1 0,-1-2 1 15,-3-2 1-15,-2 2-1 16,0 1 0-16,-4-5 1 15,1 2-1-15,0 3 0 0,-2-3 0 16,1 4 0-16,1-4 0 16,-2 2 0-16,2 4 0 15,-2-3 0-15,1 5 0 16,0 0 0-16,3-1 0 0,0-1 0 16,-6 2 0-16,10 0 0 15,-6 3 1-15,3-4-2 16,2 3 1-16,0 4 0 15,0-4 0-15,2 2 0 16,0-1 0-16,1 2 0 0,-1 3 0 16,3-8 0-16,0 2-1 15,-2 1 1-15,-2-2 0 16,5 1 0-16,1 3 0 16,-3-2 0-16,0 2 0 0,3 0 0 15,0 0 0-15,1 0 0 16,-1-3 0-16,-2 3-1 15,2-6 1-15,3 3 0 16,0-1 0-16,1-1 0 0,-2 0 0 16,1 0 0-16,-3 5 0 15,-2-5 0-15,-2 1 0 16,-1 3 0-16,0-2 0 16,-1 2 0-16,-2-1 0 0,-2-1 0 15,1 3 1-15,-3-2-1 16,2-2 0-16,-1 4 1 15,1-2-1-15,-2-1 0 16,0 1 0-16,0 2-1 16,1-5 1-16,3 5-1 0,-4-4 1 15,5 4-1-15,-3 1 1 16,-2-1 0-16,5 0-1 16,0-1 1-16,0-2 0 0,0 1 0 15,-1-3-1-15,4-1 1 16,2 2 0-16,-3-4 0 15,4-2 0-15,1 1 0 16,2-4 0-16,1 2 0 0,-2-4 0 16,5 0 0-16,-1 0 0 15,-1 3 0-15,5-3 0 16,1 0 0-16,0 3 0 0,4-3 0 16,1 0 0-16,0 0 0 15,0 0 0-15,6-3 1 16,-3-1-1-16,2 1 0 15,-3 1 0-15,4-2 0 16,-1 4 0-16,1 0 0 0,-1 4 0 16,0-2-1-1,3 5 1-15,-6 1 0 0,3 1 0 16,-1-1-1-16,2 2 1 16,0 2 0-16,0 0 0 0,4 0-1 15,1 4 1-15,4-3 0 16,2 2-1-16,-1-1 0 15,6 0 1-15,1 1-1 16,2 2 1-16,3 0-1 0,-1 2 0 16,8-2 0-16,-2 0 1 15,2 3-1-15,2 2 1 16,4 11 1 0,-4 4 1-16,4 0 1 15,2 5 0-15,-1 5 0 16,3 0 1-16,-1 5 1 15,2 0-1-15,6-6-1 16,-1 0 0-16,4-1 1 16,0-4-1-16,0 4-2 0,2-3 1 15,5 1-1-15,0-6-1 16,4-4-1-16,1 5-6 16,-1-5-29-16,5-1-45 0,2-5 0 15</inkml:trace>
  <inkml:trace contextRef="#ctx0" brushRef="#br1" timeOffset="233311.1435">12449 10253 331 0,'0'0'8'0,"0"0"4"15,6-13 3-15,-6 13 5 16,4-12-1-16,-4 12 1 16,8-18 1-16,-8 18-1 0,0 0-5 15,0 0-5-15,7 9-3 16,-3 8-1-16,-4 10-2 16,0 3-1-16,2 5-3 15,-2 4 0-15,2 0 0 16,3-1 0-16,-3-1 0 0,3-5 0 15,0-6 0-15,-2-2 0 16,-1-5 0-16,4-4 0 16,-4-5 0-16,-2-3 0 0,0-7 0 15,3 11 0-15,-3-11 0 16,0 0 0-16,0 0 0 16,0 0 0-16,0 0 0 15,0 0 0-15,0 0 0 16,0-6 0-16,0 6 0 0,0-9 0 15,0 9 0-15,0-13 0 16,0 13 0-16,0-15 0 16,0 15 0-16,2-14 0 15,0 4 0-15,6 0 0 16,-1 2 0-16,4-1 0 16,3 0 0-16,4 2 0 0,1 2 0 15,4 0 0-15,-2 3 0 16,8 2 0-16,-2 0 0 0,1 2 0 15,1 6 0-15,-7 0 0 16,3 4 0-16,-2 3 0 16,-6 2 0-16,-4 0 0 0,-4 3 0 15,-6 1 0-15,-3 0 0 16,-5 2 0-16,-7 2 0 16,-6-6 0-16,-5 6 0 15,-4-2 0-15,-2-2 0 16,-7-1 0-16,1-1 0 0,1-3 0 15,2-3 0-15,2-4 0 16,0-1 0-16,5-2 0 16,0-6 0-16,8 0-8 15,-3-3-30-15,2-5-49 16,8-1-1-16</inkml:trace>
  <inkml:trace contextRef="#ctx0" brushRef="#br1" timeOffset="233589.63">12439 10282 408 0,'0'0'5'0,"0"0"3"0,0 0 3 15,0 0 1-15,0 0 0 16,5-12 2-16,6 7 0 15,1-2 0-15,6 0-4 0,3-1-7 16,9 1-3-16,4-3 0 16,0 3 0-16,2-2 0 15,2 5 0-15,-3 2 0 16,-3 2 0-16,-2 0-11 16,-10 0-21-16,-20 0-55 0,18 17-1 15</inkml:trace>
  <inkml:trace contextRef="#ctx0" brushRef="#br1" timeOffset="233812.0293">13057 10439 478 0,'0'0'4'0,"0"0"1"0,0 0 0 16,0 0 1-16,5-10 0 0,-5 10-1 16,0 0-3-16,7-11-2 15,-7 11-9-15,9-14-43 16,2 14-33-16,-1 0-2 16</inkml:trace>
  <inkml:trace contextRef="#ctx0" brushRef="#br1" timeOffset="234292.4672">13478 10297 431 0,'0'0'5'0,"0"-7"2"0,0 7 2 16,-7-17 1-16,2 5 1 15,-8-3 1-15,1 3-1 16,-7-3 1-16,-1 4-9 15,-3 4-3-15,1 7 0 16,-2 0 0-16,1 7 0 16,0 9 0-16,4 0 0 15,3 2 0-15,6 5 0 0,6-4 0 16,4 4 0-16,7-6 0 16,6-5 0-16,9-2 0 0,1-5 0 15,7-5 0-15,-3-5 0 16,5-7 0-16,-8-3 0 15,4-2 0-15,-6-4 0 16,-1 5 0-16,-7-2 0 16,-1 6 0-16,-6 1 0 0,-7 11 0 15,12 0 0-15,-7 11 0 16,-1 8 0-16,0 8 0 0,-1 4 0 16,1 1 0-16,-1 7 0 15,-1 1 0-15,1-5 0 16,-3 1 0-16,2-7 0 15,1 0 0-15,-3-10 0 0,2 1 0 16,-2-8-18 0,3 1-23-16,7-6-46 0,-10-7 1 15</inkml:trace>
  <inkml:trace contextRef="#ctx0" brushRef="#br1" timeOffset="234795.808">13949 10214 425 0,'0'0'6'0,"2"-10"3"16,-2 10 2-16,0-18 1 15,0 6 1-15,-2-1 1 16,-5 1 0-16,-4-1-7 16,-6 7-7-16,-3 6 0 15,-3 0 0-15,-3 9 0 0,3 3 0 16,-2 8 0-16,2-1 0 15,7 10 0-15,0-5 0 16,14 3 0-16,2-3 0 16,2 7 0-16,14-9 0 0,3 3 0 15,8-6 0-15,3 1 0 16,5-2 0-16,3 0 0 16,-1-4 0-16,-2 1 0 15,-1-2 0-15,-4-1 0 16,-10 2 0-16,0-1 0 0,-7-1 0 15,-9 3 0-15,-4-2 0 16,-7-3 0-16,-11 2 0 0,-4-3 0 16,-5 2 0-16,-6-7 0 15,3-1 0-15,-2-3 0 16,2 0 0-16,6-7 0 16,4-9 0-16,4-6 0 0,12-4 0 15,6-10 0-15,9 0 0 16,8-6 0-16,4-4 0 15,6 3 0-15,1-3 0 16,2 7 0-16,0 2 0 16,-4 9 0-16,-6 1-23 15,1 12-63-15,-6 6-3 0</inkml:trace>
  <inkml:trace contextRef="#ctx0" brushRef="#br1" timeOffset="238208.7279">7906 10290 287 0,'0'0'2'0,"0"0"-1"15,0 0 1-15,0 7 1 16,-5 6 1-16,2 5 3 15,-5 9 2-15,1 15 3 16,2 8-1-16,-2 18 2 16,0 9 1-16,3 13 0 0,2 4 1 15,2 7-3-15,0-2 0 16,0 1-1-16,2-1-1 16,-2-5-1-16,0-3-1 15,-7-1-1-15,2-6-1 0,-4-5-3 16,0-4 0-16,2-9-2 15,0-8 0-15,2-4-1 16,0-10 0-16,3-4 1 0,-2-8-1 16,2-6 0-16,0-5 0 15,2-6 0-15,0-5 1 16,0-10 0-16,0 12 0 16,0-12 0-16,0 0 0 0,0 0 1 15,0 0-1-15,0 0 0 16,0 0 1-16,0 0-2 15,0 0 0-15,0 0 0 16,0 0 0-16,0 0-1 0,0 0 0 16,0 0 0-16,0 0 0 15,8 2 0-15,-8-2 0 16,17-2 1-16,-4 0-1 16,9-3 1-16,3-3 1 15,4 1-1-15,8 0 1 16,6-1-1-16,4-2 0 0,6 3 0 15,4-3 0-15,3 1 0 16,2-4 0-16,2 3 0 0,5 0 0 16,3 2 0-16,1-1 1 15,7-1-1-15,-1-2 0 16,5 1 0-16,1 2 1 0,2-3-1 16,3-1 0-16,2 0 0 15,1 1 0-15,0 0 1 16,-1 2-1-16,0-2 0 15,0 4 0-15,-2-1 0 16,-1 1 0-16,1-2 1 0,-3 2-2 16,-6-2 1-16,4 2 0 15,-3-1 0 1,-2 1 0-16,1-4 0 0,-1 2 0 16,-3 1 0-16,3-2 0 15,-6-1 1-15,6-1 0 16,-6-1 0-16,1-1-1 0,-1-3 1 15,-1 4 0-15,-4-1 0 16,1 0-1-16,0 2 0 16,-6-1 0-16,3 0-1 0,-2 3 1 15,-6-1 0-15,1 2 0 16,-3-3-1-16,-2 4 1 0,-1-2 0 16,-4 5-1-16,-2-2 1 15,-1-1 0-15,0 2-1 16,-2-1 1-16,-2 4 0 15,-2-3 0-15,-4 1-1 16,-2 2 1-16,2-1 0 16,-7 0 0-16,3 0 0 15,-3 1 0-15,-2-4-1 0,-1 0 2 16,2 4-2-16,-2-4 1 16,1 0 0-16,-1 1 0 15,3 0 0-15,0-1 0 16,-3 0 0-16,3 4 0 0,0-4 0 15,2 1 0-15,-2 0 0 16,4-1 0-16,-1 4 0 16,5-7 0-16,-3 3 0 0,2-1 0 15,0 0 0-15,6 0 0 16,-5 2 0-16,7-3 0 16,0 0 0-16,2 2-1 0,-1 1 1 15,3-3 0-15,-6 5 0 16,1-2-1-16,-1 0 1 15,-4 0 0-15,3 2-1 16,-4-3 1-16,2 0 0 16,-1 0 0-16,-2 4 0 15,1-4 0-15,-1 0-1 0,0 1 1 16,-2 2 0-16,0 1 0 16,-2-1 0-16,-4 0 1 15,4 0-2-15,-7-3 2 0,4 4-1 16,-2-1 0-16,-3-1 0 15,2 0 0-15,1 0 0 16,-6 2-1-16,3-2 1 0,-3 1 0 16,-2 0 0-16,3 2 0 15,-2-4 0-15,5-1-1 16,-4 1 1-16,6 0-1 0,0 0 0 16,-1-1 0-16,2 1 1 15,-1-3-1-15,-2 2 0 16,-1-1 1-16,-2 1 0 15,0 1 0-15,-4-4 1 16,1 2-1-16,0-4 0 0,-3 3 0 16,3-2 1-16,-3-2-1 15,0-3 0-15,-1-1 1 16,1-5-1-16,-4 1 1 16,1 1-1-16,-1-5 0 15,2-1 1-15,-5 2-1 0,0-2 1 16,2 0-1-16,-4 2 1 15,-1-3-1-15,1 4 1 16,-1-6 0-16,-4 5-1 0,-1-4 0 16,0 2 0-16,-2-3 0 15,0-1-1-15,-2 0 1 16,-3 1 0-16,0-2 1 0,-2 2-1 16,1 1 1-16,2-1 0 15,1 2 0-15,-2 1 0 16,-2 2 0-16,5 1-1 15,-3 3 1-15,-1 2 0 0,4-1-1 16,-3 6 1-16,2-1 0 16,-1 0-1-16,1 1 1 15,-2 2-1-15,0 3 1 16,0-1-1-16,0 2 0 16,0-1 0-16,5 9 0 15,-15-12 0-15,8 4 0 0,-3 0-1 16,-3 4 1-16,0-2-1 15,0 3 1-15,-4-1 0 16,0 1-1-16,-2 1 1 0,-6-1 0 16,2 0 0-16,-6-1 0 15,-1-1 0-15,0 2-1 16,-5-2 1-16,1 1 0 0,-1-2 0 16,0 2 0-16,-2-1 0 15,-3 0 0-15,5 0 0 16,-4 0 0-16,-2-3 0 15,2 4 0-15,-1-4 0 0,3 1 0 16,-1-1 0-16,3 1 0 16,1-4 0-16,1 5 0 15,4-2 1-15,1 1-1 16,-2-1 0-16,8 3 0 16,-2-2 0-16,-1 2 0 15,4-2 0-15,1 1 0 0,1-1 1 16,-1 2-1-16,3-1 0 15,-2 3 0-15,6-6 0 16,-5 5 0-16,0 1 0 0,1-5 0 16,-1 2 0-16,1 0 0 15,-3 1 0-15,0 1 0 16,-2-1-1-16,-3 0 1 16,0 0 0-16,-7 0 0 0,5 0-1 15,-6 0 1-15,-1 0 0 16,1 1 0-16,-1-2-1 15,-2 1 1-15,1-2 0 0,-2 2 0 16,3-3 0-16,-3 3 0 16,2-3 0-16,-3 3 0 15,-4 1 0-15,0 1 0 16,-1-2 0-16,-1 0 0 16,1 3 0-16,-6 0 0 15,1-1 0-15,-2 1 0 0,1 2 0 16,-1-3 0-16,-5 3 0 15,-2 0 0-15,-3 0 0 16,2 3-1-16,-8 2 1 0,4-3 0 16,-5 3 0-16,3 0-1 15,-3 0 1-15,0-1 0 16,-1 7 0-16,1-4 0 0,-5 1-1 16,3-2 1-16,-1 3 0 15,-2 0 0-15,-1 2-1 16,1-4 1-16,-3 0 0 15,4 1 0-15,-1 1 0 0,0 2 0 16,2-2-1-16,1-1 1 16,-1 1 0-16,8-2 0 15,0 4 0-15,5-5 0 16,-1 1 0-16,6-2 0 16,2 0 0-16,2 2 0 0,-1-5 0 15,3 3 0-15,0 3-1 16,2-4 1-16,-4 4 0 15,4-1 0-15,-4 3-1 0,4 0 1 16,-4-2-1-16,3 4 1 16,-2-2 0-16,3 0 0 15,-6 2-1-15,0-2 1 16,0 2 0-16,1 0 0 0,-6 2 0 16,0-2-1-16,1 3 1 15,-4 0 0-15,4 0-1 16,-3-3 1-16,-3 2-1 15,3 1 1-15,-3 1-1 16,0-4 1-16,1 1-1 0,-1 1 1 16,0-4 0-16,4 2-1 15,-1 0 1-15,4-2 0 16,1 2 0-16,4 2 0 0,1-5-1 16,3 2 1-1,1-2 0-15,-4 1 0 16,6 0 0-16,3 2 0 0,-3-5 0 15,-1 3 0-15,3 1 0 0,-1 1 0 16,2 0-1-16,4 0 1 16,-3 4 0-16,2-2-1 15,3 6 0-15,-1 0 1 16,4 8 0-16,3 3-1 0,4 4-7 16,7 8-71-16,0 11-3 15</inkml:trace>
  <inkml:trace contextRef="#ctx0" brushRef="#br1" timeOffset="241207.7598">14232 10221 355 0,'0'0'6'16,"0"0"4"-16,0-13 3 15,0 13 0-15,0-18 1 0,0 9 1 16,0-1 1-16,-6-2 1 16,2 2-7-16,4 10-2 15,-12-13-3-15,2 12-2 16,2 1-1-16,-4 4-1 15,-1 6-1-15,6 2-1 0,-2 8 0 16,0-3 0-16,7 4 1 16,2 0-1-16,2 2 1 15,11-4 0-15,2 1 0 0,5 1 0 16,3-4 1-16,1 0 1 16,3 0-1-16,-2-2 0 15,0 0 0-15,-5-1 0 16,-3 4 0-16,-4-5 0 0,-5 2-1 15,-6-1 0-15,-2-2 0 16,-7 3 0-16,-9-5 1 16,2 0-1-16,-9 0 1 15,-2-2-1-15,2-5 1 16,0-3 0-16,0 0 0 0,5-7 0 16,1-4 0-16,4-7 0 15,6-2 0-15,5-2-1 16,2-7 0-16,4-4 0 15,9 1 0-15,2-2 0 0,3-1-1 16,-2 3 1-16,5 5-1 16,-7 0 0-16,4 6-1 15,-6 4-2-15,0 5-2 0,-4 2-5 16,-8 10-9-16,10-8-21 16,-10 8-42-16,0 0-3 15</inkml:trace>
  <inkml:trace contextRef="#ctx0" brushRef="#br1" timeOffset="241637.6183">14466 10149 370 0,'0'0'6'0,"0"0"1"0,0 0 0 16,0 0 1-16,-10 0 0 15,10 0 1-15,-13 20 1 16,6-3 0-16,-3 3-6 0,6 8 0 16,0 1 0-16,4 1 0 15,0 2-2-15,11-7 1 16,-3 2-1-16,9-7 0 15,2-6 0-15,1-4 0 0,3-2 1 16,-4-8-1-16,1-2 0 16,1-8 2-16,-7-3-1 15,-1-5 1-15,-8-4-1 16,-5-2 0-16,-5-6 0 16,-6 1 0-16,-8-4-1 0,-1 4 0 15,-3 0-2-15,0 5 0 16,2 7-2-16,-2 10-5 15,6 7-18-15,17 9-56 16,-10 6-4-16</inkml:trace>
  <inkml:trace contextRef="#ctx0" brushRef="#br1" timeOffset="275504.6968">16942 17050 363 0,'0'0'7'15,"0"0"1"-15,0 0 5 16,0 0 0-16,5-5 0 15,-5 5 0-15,0 0 0 0,7 0 2 16,-2 10-5-16,-2 8-3 16,-1 7-3-16,0 2 0 15,-2-10-2-15,3 3 0 16,0 4 0-16,0 2-1 16,-3 1 0-16,0 0-1 0,0 0-1 15,2 3-2-15,-2-3-3 16,0 0-7-16,0 1-25 15,5-3-44-15,-5-3-2 16</inkml:trace>
  <inkml:trace contextRef="#ctx0" brushRef="#br1" timeOffset="275738.0728">17297 17326 416 0,'0'0'1'16,"0"0"3"-16,0 0 3 0,0 0 3 15,0 0-3-15,0 0 3 16,0 0-1-16,0 0 0 0,0 0-3 16,0 0-6-16,0 0-13 15,0 0-33-15,0 0-36 16,0 0-3-16</inkml:trace>
  <inkml:trace contextRef="#ctx0" brushRef="#br1" timeOffset="276134.7491">17680 17062 385 0,'0'0'6'15,"0"0"3"-15,0 0 2 16,0 0 2-16,0 0 1 0,0 0-1 15,0 0 1-15,-7 3 2 16,4 14-6-16,0 4-2 0,-2 6-3 16,1 0-2-16,1-7-1 15,1 0 0-15,2-1-2 16,-4 6 0-16,3-3 0 16,1 3 0-16,0-2-2 15,0-1 0-15,0 0-2 0,0-3-2 16,0 1-4-16,0-2-6 15,0 0-15-15,1-4-50 16,3-1-3-16</inkml:trace>
  <inkml:trace contextRef="#ctx0" brushRef="#br1" timeOffset="276637.0576">18041 17031 373 0,'0'0'6'0,"0"0"4"15,0 0 0-15,0 0 3 0,0 0-1 16,-7-5 2-16,7 5-1 16,-18 10 1-16,8 2-4 15,-3 5-3-15,-1 11-2 16,1 4-1-16,6-15-1 16,2 0-1-16,2 8-1 15,-1-5 0-15,4 3 0 0,0-1-1 16,0-2 0-16,4 1-1 15,4-3 3-15,1 2-1 0,2-5 0 16,3 0 0-16,-1-6 1 16,2 1-1-16,0-7 0 15,-1 2 0-15,12-8-1 16,1-12 1-16,-9-7 1 16,-1-4-2-16,-17-6-2 0,-3 3 0 15,-15 7-1-15,-1 2-1 16,-6 11-4-16,2 6-5 15,1 1-13-15,3-1-39 0,3 3-20 16</inkml:trace>
  <inkml:trace contextRef="#ctx0" brushRef="#br1" timeOffset="277138.2259">18615 17082 412 0,'0'0'4'0,"0"0"1"0,-5-9 1 15,5 9 2-15,-15-18 1 16,1 11 1-16,-7-3 0 16,-6-2 1-16,-1 5-4 15,1 2-2-15,-5 5-1 0,4 0-1 16,2 7-2-1,10 8 0-15,1-1-2 0,10 4 1 16,5 5 0-16,3-6-1 16,10 0 1-16,6-5 1 15,8 0-1-15,3-9 0 16,0 2 1-16,2-5 0 0,0-5 0 16,-2-2 0-16,-5-6 1 15,-4 1-1-15,-6 0 1 16,-3 2-1-16,-7 0 0 15,-5 10 0-15,0 0-1 0,0 0 1 16,7 7-1-16,-7 10 1 16,0 6 1-16,-2 4-2 0,2-10 0 15,0 3 0-15,0-3 0 16,0 6 0-16,-3-4 0 16,3 4 0-16,0-3-3 15,0-1 0-15,0-1 1 16,0-1-3-16,0 1-2 0,0-4-5 15,0-1-9-15,0-13-50 16,0 18-14-16</inkml:trace>
  <inkml:trace contextRef="#ctx0" brushRef="#br1" timeOffset="277653.0093">19222 17100 428 0,'0'0'2'16,"0"0"2"-16,0 0 1 0,0 0 1 15,0 8 2-15,-3 2 1 16,-5 7 0-16,-4 2 1 16,3-4-3-16,0 2-3 0,0 1 0 15,-1 0-2-15,-3 1-1 16,3 3-2-16,-2-2-2 15,-1 1-4-15,1-2-5 16,-1 3-16-16,1-5-45 16,0-2-10-16</inkml:trace>
  <inkml:trace contextRef="#ctx0" brushRef="#br1" timeOffset="277902.8758">18933 17095 354 0,'0'0'2'15,"0"0"3"-15,0 0 6 16,5 3 3-16,5 2 1 16,2 7 2-16,9 3 1 15,-2 2 2-15,8 5-2 0,-11-7-5 16,1-2-3-16,0 2-4 16,4 2-2-16,-5-2 0 15,5-1-4-15,-5 4 0 16,5-4 0-16,-3 0-4 15,-3 1-3-15,2-3-7 0,-4 2-28 16,6-6-44-16,-5 1 0 16</inkml:trace>
  <inkml:trace contextRef="#ctx0" brushRef="#br1" timeOffset="278390.9654">19523 17137 424 0,'0'0'5'15,"0"0"2"-15,0 0 1 16,0 0 2-16,0-10 0 16,0 10 2-16,2-15-1 0,5 9 0 15,5-7-4-15,4 2-1 16,3 2-6-16,6 4 0 15,0-1 0-15,2 6 0 16,-1 0 0-16,-1 6 0 16,-6 0 0-16,-1 11 0 15,-11 0 0-15,-5 0 0 0,-2 7 0 16,-9-4 0-16,-8 6 0 16,9-17 0-16,-4 3 0 15,-4 3 0-15,-1 0 0 16,2 0 0-16,-2-3 0 0,4 2-2 15,-1-2 0-15,1-3 3 16,1 2 0-16,4-2 1 16,0 1-2-16,8-10 0 0,0 15 0 15,0-15 0-15,11 9 0 16,6-6 0-16,-2-3 0 16,4 0 0-16,1 0 0 15,6 0 0-15,-1 0 0 0,-5-3 0 16,4 2 0-16,1-2-6 15,-5 0-20-15,15-7-42 16,-18 10-20 0</inkml:trace>
  <inkml:trace contextRef="#ctx0" brushRef="#br1" timeOffset="278700.2727">20433 17055 438 0,'0'0'2'0,"0"0"4"16,0 0 1-16,0 0 1 15,0 0 1-15,0 10 1 16,-9 5 0-16,-5 3 1 0,-6 4-3 15,-1 5-6-15,9-12-2 16,0 6 0-16,-1-5 0 16,-1 4 0-16,-1 0 0 0,2-1-4 15,0 1-12 1,1-2-15-16,3 2-49 0,-2-5-7 16</inkml:trace>
  <inkml:trace contextRef="#ctx0" brushRef="#br1" timeOffset="279017.5942">20178 17029 395 0,'0'0'2'15,"0"0"4"-15,0 0 2 0,5 4 3 16,2 6 2-16,4 2 1 16,3 6 1-16,4 4 1 15,2 3-1-15,10 4-3 16,-18-13-8-16,6 2-4 15,-1-2 0-15,3 1 0 16,-1 1 0-16,-1-1 0 0,3-2 0 16,-2 2 0-16,-1-4 0 15,-3 2 0-15,4-6 0 16,-1 4 0-16,-6-3 0 16,-1-3 0-16,3 1 0 15,-4-1 0-15,0-2 0 0,-10-5 0 16,12 4 0-16,-12-4 0 15,0 0-16-15,8-7-62 16,-8 7-11-16</inkml:trace>
  <inkml:trace contextRef="#ctx0" brushRef="#br1" timeOffset="281384.0587">20832 17023 325 0,'0'0'7'16,"0"0"4"-16,0 0 3 16,3-9 3-16,-3 9 2 15,0-12-1-15,0 12 0 0,0-11 1 16,0 11-7-16,-11-4-4 15,11 4-3-15,-16 0-1 16,4 4-2-16,-1 4-1 16,0 1 0-16,3 4 0 0,3 2 0 15,-1-1 1-15,6 1-1 16,2 6 1-16,10-4 0 16,3 3 0-16,4-3 1 0,2 2 0 15,3-1 0-15,5 0 0 16,-1-6 0-16,-3 3-1 15,-3-3 0-15,-20-12-2 16,17 12 0-16,-17-12 0 16,15 10 0-16,-15-10 0 15,5 10 0-15,-5-10 0 16,-3 10 0-16,-7-5 0 0,0-3 0 16,-4 3 0-16,-4-3 0 15,0 1 0-15,-4-3 0 16,-8 0-6-16,-15-3-11 15,-1-11-32-15,5-1-37 0,15-7-1 16</inkml:trace>
  <inkml:trace contextRef="#ctx0" brushRef="#br1" timeOffset="281567.5686">20815 16884 397 0,'0'0'3'16,"0"0"3"-16,0 0 2 15,9-10 2-15,4 5 1 16,4-2 1-16,3-1-1 0,3 1 1 16,5 2-4-16,-3 0-5 15,7 3-8-15,-8 2-22 16,-11 2-54-16,11 6-4 16</inkml:trace>
  <inkml:trace contextRef="#ctx0" brushRef="#br1" timeOffset="281769.1867">21133 17162 449 0,'0'0'5'16,"0"0"0"-16,0 0 2 0,0 0 0 15,0 0 0-15,0-8 0 16,0 8-2-16,5-12-3 15,-5 12-11-15,12-12-24 16,-12 12-49-16,13-12-4 0</inkml:trace>
  <inkml:trace contextRef="#ctx0" brushRef="#br1" timeOffset="282237.1806">21574 17011 450 0,'0'0'4'0,"0"-9"1"0,-1 1 2 16,-1-2 0-16,-6-5 1 16,-2 0-1-16,-5 2 1 0,-5-4 0 15,-3 5-3-15,-5 2-3 16,-5 6-2-16,6 1 0 15,-3 6 0-15,7 3 0 16,1 5 0-16,7 1 0 0,12 2 0 16,3 3 0-16,10-2 0 15,8-1 0-15,2-5 0 0,5-1 0 16,5-6 0-16,-3 0 0 16,0-2 0-16,-3-2 0 15,-1-2 0-15,-3-2 0 16,-5 4 0-16,-5-4 0 15,-10 6 0-15,10 0 0 16,-10 0 0-16,0 16 0 0,0 1 0 16,-5 7 0-16,0 1 0 15,1 5 0-15,-2 5 0 16,3-18 0-16,1 0 0 16,0 0 0-16,2 4 0 15,0-6 0-15,0 2-8 16,0 0-17-16,0-7-52 0,0 0-11 15</inkml:trace>
  <inkml:trace contextRef="#ctx0" brushRef="#br1" timeOffset="282722.4288">21956 16927 428 0,'0'0'4'16,"0"0"3"-16,0-12 0 15,0 12 2-15,-10-16 0 16,2 9 1-16,-6 2 0 16,-6 1 1-16,1 4-4 15,0 0-2-15,-1 4-1 0,-2 8-4 16,4 1 0-16,6 4 0 16,5 3 0-16,7-3 0 15,0 8 0-15,8-5 0 16,9 2 0-16,1 0 0 0,1 0 0 15,3-1 0 1,1 1 0-16,-1-2 0 0,-2-3 0 16,-5-2 0-16,-3 2 0 0,-2-4 0 15,-5 0 0-15,-5 1 0 16,0-4 0-16,0-10 0 16,-10 10 0-16,1-8 0 15,-4 3 0-15,-7 0 0 16,-7-3 0-16,-1-2 0 15,-1-5 0-15,6-7 0 0,4-7 0 16,8-4 0-16,11-7 0 16,11 1 0-16,10-4 0 15,4 1 0-15,8 2 0 16,1 3 0-16,2 6 0 0,-1 3 0 16,-5 3-12-16,-3 10-17 15,-8 2-56-15,-2 0-3 16</inkml:trace>
  <inkml:trace contextRef="#ctx0" brushRef="#br1" timeOffset="283764.5907">22388 16988 429 0,'0'0'5'15,"0"0"3"-15,0 0 1 16,0 0 0-16,0 0 1 16,0 0 1-16,0 0 1 0,-4 16 0 15,-3 3-6-15,-7 3-6 16,2 3 0-16,-3 3 0 16,1-1 0-16,-4 0 0 0,6 0 0 15,-1-4 0-15,1-6 0 16,0 0 0-16,12-17-5 15,-9 13-23-15,2-4-53 16,7-9-8-16</inkml:trace>
  <inkml:trace contextRef="#ctx0" brushRef="#br1" timeOffset="284066.3007">22212 16988 403 0,'0'0'4'15,"0"0"1"-15,0 0 4 16,0 0 1-16,7 8 3 16,6 2 1-16,1 5 1 0,7 2 1 15,0 3-3-15,9 4-4 16,3 5-9-16,4 0 0 16,1-3 0-16,-4 3 0 0,-16-20 0 15,0 2 0-15,-4-2 0 16,2 3 0-16,1-4 0 15,-4 2 0-15,11-1 0 16,-24-9 0-16,17 10 0 16,-17-10 0-16,10 5 0 15,-10-5 0-15,7 0-5 0,-7 0-40 16,15-8-43-16,-15-4-1 16</inkml:trace>
  <inkml:trace contextRef="#ctx0" brushRef="#br1" timeOffset="284514.1586">22642 16845 392 0,'0'0'6'0,"0"0"3"15,0 0 2-15,0 0 0 16,0 0 2-16,0 0 1 0,0 0 0 16,2 0 1-16,13-5-5 15,8 2-4-15,1-4 0 16,9 4-2-16,0-4-4 0,4 5 0 16,-7-1 0-16,0 1 0 15,-5 2 0-15,-6 7 0 16,-6 8 0-16,-9 2 0 0,-4 11 0 15,0-1 0-15,-4 10 0 16,-3 3 0-16,1-1 0 16,-4 3 0-1,1-1 0-15,3-5 0 0,1-6 0 0,3 2 0 16,2-21 0 0,0 1 0-16,0-3 0 15,0 4 0-15,0-13 0 0,0 14 0 16,0-14-10-16,0 13-10 15,0-13-29-15,0 0-37 16,0 0-1-16</inkml:trace>
  <inkml:trace contextRef="#ctx0" brushRef="#br1" timeOffset="284886.2411">23110 17036 477 0,'0'0'4'16,"0"0"0"-16,0 0 2 16,0 0 0-16,0 0 1 15,0 0 0-15,0 0-7 0,12-10 0 16,-12 10 0-16,0 0 0 15,0-7-15-15,0-6-62 16,0 13-12-16</inkml:trace>
  <inkml:trace contextRef="#ctx0" brushRef="#br1" timeOffset="285453.0198">23480 16929 392 0,'0'0'4'0,"0"-7"2"15,0 7 2-15,-3-18 2 16,1 6 1-16,-3 0 0 0,-5 0 1 15,2-2 0-15,-2 5-4 16,-2 4-2-16,0 2-2 16,-5 3-2-16,4 3-1 15,1 9 1-15,-1 4-2 16,8 0 1-16,3 7 0 16,2-3 0-16,0 7 0 15,9-3 0-15,7 2 1 0,3-1-1 16,3-1 0-16,4-4 0 15,-4 2 0-15,-2-2-1 0,0-3 1 16,-2 0-1-16,-9-4 0 16,-2 2 1-16,-4-3-1 15,-3-2 1-15,-7-2-1 0,-5 0 0 16,-6-4 1-16,-2-1-1 16,-2-3 0-16,-4 0 0 15,2-6 0-15,4 0 0 16,-2-5-1-16,7-4 1 15,5-4 0-15,5-4-1 0,5-1 0 16,6-3 0-16,10-2 0 16,4 5 0-16,7 0-2 15,0 1-4-15,3 5-6 0,0 3-24 16,-10 3-47-16,7 3-2 16</inkml:trace>
  <inkml:trace contextRef="#ctx0" brushRef="#br1" timeOffset="285801.1595">23678 16924 365 0,'0'0'7'0,"0"0"2"0,0 0 4 16,-7 10 0-16,2 0 2 15,0 2 1-15,1 4-1 16,-4 0 1-16,0 7-5 15,6-1-5-15,2-2 0 16,0 0-3-16,5-2-1 0,8-3 0 16,3-3-1-16,4-5 0 15,6-2 0-15,4-5 0 16,2 0 0-16,0-5 0 16,-5-8-1-16,-1-1 1 15,-10-7 0-15,-5-1-1 0,-6-2 1 16,-5-1-1-16,-13 3 0 15,-6-1-1-15,-4 8-1 16,-2 0 0-16,0 11-3 0,0 1-4 16,0 3-8-16,5 3-22 15,20-3-46-15,-12 14-1 16</inkml:trace>
  <inkml:trace contextRef="#ctx0" brushRef="#br1" timeOffset="286160.3952">24022 16794 404 0,'0'0'6'0,"0"0"0"16,0 0 1-16,0 9 3 16,-7 1 0-16,-6 7 2 15,3 5 0-15,-8 6 1 16,1 2-5-16,0 4-2 0,1 0-1 15,7 2-1-15,4-2-1 16,5-2-1-16,0-6-1 16,13-5 1-16,4-1-2 0,3-8 0 15,3-5 0-15,-2-1 0 16,2-6 0-16,-1-3 0 16,-2-4 0-16,-7-3 0 15,-1-7 0-15,-7 0 0 16,-5-1 0-16,0 0 0 0,-10-2 0 15,0 11 0-15,-5-3-4 16,-4 4-10-16,-2 4-13 16,4-2-52-16,0 6-8 0</inkml:trace>
  <inkml:trace contextRef="#ctx0" brushRef="#br1" timeOffset="294113.6551">16750 16731 246 0,'0'0'1'0,"-5"5"4"16,1 9 5-16,-8 10 2 0,-4 10 4 15,-2 10 3-15,-6 14 2 16,-3 5 1-16,14-25 0 16,1 4-2-16,-2 3-6 15,8 4-3-15,1 1-2 0,5 2-3 16,9 0-1-16,13 0-1 16,11-2-2-16,12-1-7 15,15-3-26-15,17 7-46 16,7-11 1-16</inkml:trace>
  <inkml:trace contextRef="#ctx0" brushRef="#br1" timeOffset="295535.4459">23627 16281 186 0,'0'0'9'0,"0"0"7"15,0 0 2-15,0 0 2 16,0 0-1-16,0 0 0 15,0 0 2-15,0 0 1 0,0 0-7 16,17 0-4-16,0 6-2 16,13 7 0-16,2 4 0 0,10 6-1 15,6 4-1-15,5 8-1 16,-2 1-1-16,1 7-3 16,3 1 1-16,-2 6 1 15,-4 2-1-15,-6 3-1 0,-1-4 1 16,0 7-1-16,-7-2 1 15,0 4 1-15,-8-3-1 16,-5 2-1-16,-14-29-1 16,-3 8 2-16,-4-4-1 0,-1 0 1 15,0 6 0-15,-6 0-1 16,-4-1 1-16,-5 2-1 16,-3-2 1-16,1 3-1 15,-3-2 0-15,-5-3 0 16,0 5-1-16,-1 0 1 15,1-4-1-15,-3 1-1 0,2-7-1 16,26-32-8-16,-24 33-15 16,-1-1-49-16,-7 9-8 15</inkml:trace>
  <inkml:trace contextRef="#ctx0" brushRef="#br1" timeOffset="353469.8505">11122 16915 401 0,'0'0'7'0,"0"0"1"16,-8-16 3-16,8 16 1 15,-7-12 0-15,7 3 2 0,-2-4-1 16,2-3 1-16,4 4-6 15,7 0-2-15,6 0-1 0,3 2-5 16,5 2 0-16,3 7 0 16,1 1 0-16,-1 1 0 15,-4 10 0-15,-1 3 0 16,-8 6 0-16,-3 2 0 16,-2 3 0-16,-8 0 0 0,-2 2 0 15,-2-2 0-15,-8-1 0 16,3-1 0-16,-4-5 0 15,4-4 0 1,2-4 0-16,5-1 0 0,0-9 0 16,10 8 0-16,8-8 0 15,4 0 0-15,8-2 0 0,2-4 0 16,5 2 0-16,0-1 0 16,4 0 0-16,-11 0-14 0,0-5-57 15,-9 10-16-15</inkml:trace>
  <inkml:trace contextRef="#ctx0" brushRef="#br1" timeOffset="353972.6416">11655 17224 450 0,'0'0'3'0,"0"0"3"0,0 0 2 15,11-8-1-15,-11 8 0 0,0 0 0 16,10 3 0 0,-10-3-1-16,5 17-2 0,-5-4-3 15,3 1-1-15,-1 4-1 16,4 5-3-16,-4-4-7 16,-2 3-17-16,2-2-49 0,1 6-8 15</inkml:trace>
  <inkml:trace contextRef="#ctx0" brushRef="#br1" timeOffset="354138.1987">11527 17377 414 0,'0'0'4'0,"0"0"2"16,0 0 1-16,0 0 1 16,0 0 2-16,11-3 1 0,-4 2 0 15,5 1 0-15,6-3-4 16,1 0-4-16,1-2-9 15,8 4-45-15,4-2-31 16,-2-2-4-16</inkml:trace>
  <inkml:trace contextRef="#ctx0" brushRef="#br1" timeOffset="357554.0848">10068 17204 379 0,'0'0'6'0,"0"0"0"15,0 0 0-15,0 0 1 0,0 0 2 16,0 3 1-16,0 6 2 16,0 2-1-16,0 1-3 15,0 3-2-15,0 1 0 0,0 4 0 16,0 4-1-16,0 0-2 15,3 0-1-15,-3 1-1 16,2 3-3-16,-2-1-5 0,0 0-9 16,5-1-23-16,3 0-43 15,-4-3-1-15</inkml:trace>
  <inkml:trace contextRef="#ctx0" brushRef="#br1" timeOffset="357902.6848">10451 17336 402 0,'0'0'5'16,"0"0"1"-16,0 0 1 0,0 0 0 15,0 0 1-15,-4 9 1 16,-5 4 0-16,7-1 2 16,-5 0-6-16,2 6-1 15,0 0 0-15,0-1-1 16,5 2 0-16,-3 1 0 0,3-5 0 15,0 5-1-15,8-2 1 16,-1-4-1-16,3-1 1 16,3-4 0-16,1-4-1 15,4-5 0-15,1-5 0 0,2-4-1 16,-4-9 1-16,-13 6-2 16,20-31 0-16,-7-1 0 15,-15-1 0-15,-9 8 0 0,-5 22-4 16,-3-2-5-1,-3 10-6-15,1-1-11 0,-1 8-22 16,4 0-38-16,1 6-3 16</inkml:trace>
  <inkml:trace contextRef="#ctx0" brushRef="#br1" timeOffset="358857.947">10843 16973 411 0,'0'0'3'0,"0"0"1"16,0 0 1-16,0 0 1 0,0 0 3 15,18 3 0-15,2 12 2 16,0 5 0-16,7 7-1 15,6 5 0-15,-6 13 0 0,-12-18-3 16,-3 0-2-16,1 8-5 16,-6 5 0-16,-2-1 0 15,-5 4 0-15,-5 1 0 0,-2-2 0 16,-11 3 0-16,-1-1 0 16,-4 1 0-16,-4-3-21 15,-5 6-19-15,-8-10-47 16,2-6 1-16</inkml:trace>
  <inkml:trace contextRef="#ctx0" brushRef="#br1" timeOffset="359220.7191">9845 16872 351 0,'0'0'4'0,"-11"-3"2"15,4 3 2-15,-7 0 1 0,-7 3 3 16,-4 12 1-16,-5 8 2 15,-4 11 1-15,1 16-2 16,16-18-3-16,2 7 0 16,0 11-1-16,3 1-2 15,7 7-2-15,0 5-1 0,8 0-4 16,6 5-1-16,9-2-3 16,12 6-11-16,5 3-31 15,11-7-41-15,14-3 2 16</inkml:trace>
  <inkml:trace contextRef="#ctx0" brushRef="#br1" timeOffset="362451.3347">16079 17186 245 0,'0'0'7'16,"0"0"3"-16,-7-3 3 15,7 3 4-15,-12 0 3 16,12 0 1-16,-17 0 1 0,17 0 1 16,-8 3-3-16,8-3-3 15,0 0-1-15,0 0-2 16,14 6-2-16,4-6 0 0,7 0-1 15,5 0-1-15,9-3-1 16,3 0-2-16,1 1-2 16,-3 1-5-16,-3-3 0 15,-7 4 0-15,-5 0 0 16,-8 0 0-16,-7 0 0 16,-10 0 0-16,0 0 0 15,0 0 0-15,0 0 0 0,0 0 0 16,-10 4 0-16,-11-1 0 15,0 0 0-15,-9 3 0 16,-3 1 0-16,-6-2 0 0,2 0 0 16,-4-1 0-16,4 2 0 15,4-4 0-15,3 1 0 16,9-1 0-16,1-2 0 0,7 0 0 16,6 0 0-16,7 0 0 15,0 0 0-15,15-2 0 16,5 2 0-16,5-3 0 0,5 1 0 15,4 2 0 1,6 0 0-16,0 0 0 16,-3 0 0-16,-7 0 0 0,-2 0 0 15,-6 0 0-15,-7 0 0 16,-6 0 0-16,-9 0-5 16,0 0-74-16,0 0-8 15</inkml:trace>
  <inkml:trace contextRef="#ctx0" brushRef="#br1" timeOffset="365989.012">12118 17343 365 0,'0'0'4'16,"0"0"5"0,0 0 2-16,0 0 2 0,0 0 2 15,0 0-2-15,0-10 1 16,0 10 0-16,0 0-4 15,0 0-4-15,-7 7-2 16,7-7-1-16,-9 10-3 16,9-10 3-16,-8 17-1 0,4-7 1 15,1 0-1-15,1 6 1 16,-2-4 1-16,2 5-1 16,2 0 0-16,0 0 1 0,8-2-1 15,-1 1-3-15,1-1 0 16,5 0 0-16,-4-1 0 15,3 1 0-15,4-3 0 16,-7 1 0-16,3-1 0 16,1-3 0-16,-5 2 0 0,-4 4 0 15,1-5 0-15,-5 2 0 16,0-12 0-16,-7 15 0 16,-3-6 0-16,-5 2 0 15,-2-2 0-15,-1-4-4 0,-1 1-24 16,-1-6-45-16,0 0-14 15</inkml:trace>
  <inkml:trace contextRef="#ctx0" brushRef="#br1" timeOffset="366189.9972">12094 17256 389 0,'0'0'6'0,"0"0"2"15,17-7 2-15,-4 2 2 0,2 0 1 16,3 0-2-16,3 0 1 16,2 0 0-16,-1 3-7 15,1 2-8 1,-6 0-21-16,-17 0-55 0,20 14-3 16</inkml:trace>
  <inkml:trace contextRef="#ctx0" brushRef="#br1" timeOffset="366450.0026">12499 17593 468 0,'0'0'3'0,"0"0"1"15,0 0 2-15,0 0 0 16,5-5 0-16,-5 5 0 0,0 0 0 16,6-13 0-16,-6 13-6 15,2-9 0-15,-2 9-10 16,0-10-22-16,0 10-52 16,0-10-2-16</inkml:trace>
  <inkml:trace contextRef="#ctx0" brushRef="#br1" timeOffset="366984.5698">12865 17531 400 0,'0'0'6'0,"0"0"2"16,0-12 1-16,0 12 2 15,-3-12 0-15,-2 2 1 16,5 10 0-16,-12-18 0 0,4 8-6 16,1 3-2-16,-5-3-2 15,-1 5-1-15,1-2-1 16,-1 4 1-16,1-2-2 0,0 5 1 15,-1 0 0-15,3 5-1 16,-2 2 1-16,6 3 0 16,1 0 0-16,3 3 0 15,2-4 1-15,0 2-1 0,5 1 1 16,3-2 0-16,1-2 1 16,4-6 0-16,0 3 0 15,-1-5 0-15,3 0 1 0,-3 0-1 16,0 0 0-16,4-3-2 15,-7 1 0-15,2 2 0 16,-11 0 0-16,12 0 0 16,-12 0 0-16,10 15 0 15,-8-3 0-15,0 0 0 16,-2 8 0-16,0-3 0 0,4 3 0 16,-4 0-4-16,0 2-6 15,0 1-12-15,2-10-48 16,-2 8-14-16</inkml:trace>
  <inkml:trace contextRef="#ctx0" brushRef="#br1" timeOffset="367463.9878">13081 17462 402 0,'0'0'5'0,"0"0"2"16,0 0 1-16,-3-10 1 16,3 10 1-16,-7-5 1 15,7 5 0-15,-12-7 1 16,12 7-4-16,-18-5-3 16,8 5-2-16,0 0 1 15,3 0-2-15,7 0 0 0,-17 5-1 16,17-5 0-16,-13 9 1 15,8 1-2-15,5 0 1 16,0 2 0-16,2 2 0 0,6 3 0 16,0-2 0-16,4 2 0 15,0 0 1-15,1 0-2 16,-1 4 0-16,1-7 0 0,-6 6 0 16,1-3 0-16,-1-2 0 15,-5-1 0-15,2-2 0 16,-4 0 0-16,-4-3 0 15,4-9 0-15,-17 8 0 16,8-8 0-16,-2 0 0 0,-1-8 0 16,5-5 0-1,-1-1 0-15,3-4 0 0,2 1-4 16,3-5-1-16,5-4-7 16,6 5-24-16,8-2-48 15,-6-1-2-15</inkml:trace>
  <inkml:trace contextRef="#ctx0" brushRef="#br1" timeOffset="370466.8952">12182 16854 362 0,'0'0'6'16,"0"0"1"-16,-9-9 3 15,9 9 0-15,-12-5 1 0,5 2 1 16,-6 1 0-16,-4 4 2 16,-3 13-3-16,-5 13-1 15,-7 9-1-15,2 12-1 0,11-16-1 16,1 1 0-16,1 7-1 15,1 10 0-15,5-4-3 16,0 10-3-16,1-3 0 16,10 11 0-16,0-7 0 15,5 5 0-15,8-3 0 16,-1-1 0-16,10 1 0 0,4-5-5 16,6-6-21-16,3 0-59 15,7-6-2 1</inkml:trace>
  <inkml:trace contextRef="#ctx0" brushRef="#br1" timeOffset="370988.6412">13295 17053 383 0,'0'0'1'0,"0"0"4"16,0 0 2-16,5 12 2 15,7 5 3-15,0 9 1 16,-1-9-1-16,-1 3 2 15,5 4-1-15,-3 11-3 0,3 0-2 16,0 2-2-16,-3 6-2 16,-1 0-1-16,-3 6 1 15,-4-1-2-15,-2 0 0 16,-2 1-2-16,-6 0-1 16,-5-2-1-16,-4 0-3 0,0-2-4 15,-7 0-10-15,22-45-15 16,-25 27-51-16,2 5 0 15</inkml:trace>
  <inkml:trace contextRef="#ctx0" brushRef="#br1" timeOffset="371419.4943">13414 16654 409 0,'0'0'7'16,"-5"-10"1"-16,5 10 1 0,-9-15 0 15,6 5 1-15,1 1 0 16,-1 1 1-16,3-4 0 15,5 2-7-15,7 0-1 0,4 6-1 16,3-2-1 0,0 3 0-16,5 6 1 0,-5 7-3 15,-2 10 2-15,-7 2 1 0,-7 10 0 16,-3 3 0-16,-13 0 0 16,-2-1 1-16,-2 1 0 15,-1-7-3-15,4-4 0 16,1-5 0-16,11-4 0 15,8-6 0-15,10-4 0 0,17-5 0 16,12-3 0-16,12-5 0 16,5-4-5-16,5-3-81 15,12 0-2-15</inkml:trace>
  <inkml:trace contextRef="#ctx0" brushRef="#br1" timeOffset="375700.6416">13770 17236 339 0,'0'0'8'0,"0"0"5"0,-3-9 4 16,3 9 3-16,0 0 2 15,0-15 1-15,0 15 2 0,0-8 0 16,0 8-6-16,0 0-19 16,3 8 0-16,-3-8 0 15,0 19 0-15,0-6 0 16,0 1 0-16,2 4 0 15,-2-1 0-15,0 6 0 0,2 1 0 16,-2-2 0-16,3 3 0 16,-1 0 0-16,-2-2 0 15,3-1 0-15,0-2 0 0,-3 0 0 16,0 2-50 0,0-5-39-16,0-7-1 0</inkml:trace>
  <inkml:trace contextRef="#ctx0" brushRef="#br1" timeOffset="376037.2341">13586 17345 361 0,'0'0'8'16,"0"0"4"-16,0 0 2 0,0 0 1 15,0 0 2-15,0 0 1 16,0 0 2-16,0 0 1 15,0 0-7-15,5 0-3 16,8 0-11-16,1 0 0 0,6-2 0 16,5 2 0-16,16-5 0 15,-12 3 0-15,-2 2 0 16,5-3 0-16,-2 3 0 16,0-2 0-16,0-1 0 15,-3 1 0-15,6-1 0 16,-12 3 0-16,4 0 0 0,-8 0 0 15,-1 0 0-15,-16 0 0 16,14 0 0-16,-14 0 0 16,3 10-37-16,-3-10-51 0,0 0-5 15</inkml:trace>
  <inkml:trace contextRef="#ctx0" brushRef="#br1" timeOffset="377637.4363">14213 17098 310 0,'0'0'7'16,"0"0"4"-16,0 0 3 15,0 0 2-15,0 0 3 16,0 0 0-16,-9-10 0 0,9 10 1 16,0 0-4-16,0 0-4 15,9 5-3-15,4 0-1 16,7 0-1-16,9 0 0 16,1-1-1-16,4-1-1 15,-1-3-2-15,-1 3 0 16,-2-3-3-16,-8 0 0 0,-3 0 0 15,-5 0 0-15,-6 5 0 16,-2 2 0-16,-4 5 0 16,-2 5 0-16,0-7 0 0,0 5 0 15,-4 3 0-15,-1 2 0 16,0 2 0-16,0 3 0 16,-1-1 0-16,-1 3 0 15,1 1 0-15,2 1 0 0,-3-3 0 16,2 3-2-16,-5-4-10 15,5 2-21-15,5 1-51 16,-5-4 0-16</inkml:trace>
  <inkml:trace contextRef="#ctx0" brushRef="#br1" timeOffset="377832.9137">14652 17326 438 0,'0'0'2'0,"0"0"2"16,0 0 1-16,0 0 0 15,0 0-1-15,0 0-2 16,0 0-5-16,0 0-16 0,0 0-60 16,0 0-1-16</inkml:trace>
  <inkml:trace contextRef="#ctx0" brushRef="#br1" timeOffset="378332.2571">15013 17229 386 0,'0'0'6'16,"0"0"3"-16,-4-13 1 15,4 13 2-15,-11-12 0 0,2 5 2 16,-2-1 0-16,-4 2 0 16,0 0-5-16,-3 3-4 15,4 3-1-15,-1 3-1 0,0 4-1 16,2 6 0-16,6 2-1 16,5-5-1-16,2-1 0 15,0 4 1-15,2 1-1 16,3-2 0-16,3 5 0 0,2-3 0 15,-1 1-1-15,4 2 2 16,2-2 0-16,-2-1-1 16,1 4 0-16,-2-4 1 15,4 4-1-15,-4-3 1 0,-4 0-2 16,0 0 1-16,-4-3 0 16,-2-2-1-1,-2-10 0-15,-6 16 0 0,0-14 0 16,-4-1 0-16,-2-1 0 15,-4 0 0-15,2-7 0 0,2-5 0 16,6 4 2-16,-13-23-1 16,3-9 1-16,11-5-1 15,10 1 1-15,13-1-3 16,5 6-3-16,6 9-11 0,-9 19-42 16,5 2-26-16,0-2-2 15</inkml:trace>
  <inkml:trace contextRef="#ctx0" brushRef="#br1" timeOffset="378686.6077">15189 17256 389 0,'0'0'5'15,"0"0"1"-15,-2 7 2 0,2-7 1 16,-7 13 1-16,7-13 2 15,-11 17-1-15,6-9 1 16,3 5-5-16,-3-4-1 16,5 4-1-16,-2-1-1 0,2-2-1 15,0 2 0-15,2-2-1 16,3 1 1-16,-5-11 0 16,14 9-1-16,-3-6 1 15,-1-3-1-15,-1-6-1 0,-1 0 1 16,14-20 1-16,-4-6-3 15,-12-2 0-15,0-2 0 16,-6 2 0-16,-14 4-3 16,-4 14-2-16,-10 10-6 15,7 6-8-15,-7 2-16 0,1 11-50 16,11-1 0-16</inkml:trace>
  <inkml:trace contextRef="#ctx0" brushRef="#br1" timeOffset="379032.4811">15343 17086 399 0,'0'0'5'15,"0"0"4"-15,0 0 0 16,0 0 1-16,0 0 2 0,3 14 1 16,-3 1 0-16,-6 5 1 15,-4 4-5-15,8-9-5 16,-3 3 0-16,2 0-1 15,-1 3-2-15,2-1-1 0,-2 2 0 16,4-5 0-16,0 4-1 16,0-4 2-16,0 0 1 15,8-4 0-15,0-1 0 16,2-5-2-16,-3 1 0 16,3-6 0-16,1-2 0 15,1 0 0-15,-12 0 0 16,22-14 0-16,-10-4 0 0,-12 18 0 15,5-15-3-15,-5 15-9 16,0-12-9-16,0 12-23 16,0 0-41-16,-12-5-3 0</inkml:trace>
  <inkml:trace contextRef="#ctx0" brushRef="#br1" timeOffset="379368.7357">15453 17314 388 0,'0'0'6'16,"0"0"3"-16,0 0 0 0,0 0 1 15,0 0 1-15,0 0-1 16,3 5 0-16,-3-5 1 16,0 12-6-16,0-12-3 15,0 14-1-15,0-4 0 16,-3 0 0-16,3-1 0 0,0-1 1 16,0 2 0-16,0 1 1 15,0-11 0-15,0 15 0 16,0-15 1-16,10 9-1 15,-10-9 0-15,12 3 0 0,-12-3-1 16,13 0 0-16,-13 0-2 16,13-7-1-16,-13 7 1 15,14-5-1-15,-14 5 0 16,12-3 1-16,-12 3-2 0,10 0 1 16,-10 0-1-16,8 9-2 15,-5-1-4-15,-3-8-8 16,2 17-29-16,-1-7-38 15,-1-10-2-15</inkml:trace>
  <inkml:trace contextRef="#ctx0" brushRef="#br1" timeOffset="379691.4301">15548 16795 441 0,'0'0'2'0,"0"0"0"16,0 0 2-16,7 8 3 16,-1 4 1-16,4 8 1 0,4 5 2 15,6 7 1-15,-4 10 0 16,7 8-9-16,-3 2-3 16,-10-23 0-16,-3 6 0 15,3 2 0-15,-2 3 0 16,-3-1 0-16,-5 8 0 0,0-2 0 15,-5 8 0-15,-8-8 0 16,-1 8 0-16,-9-5 0 16,-5 1 0-16,-2 0 0 15,-6 1-3-15,-7 4-60 16,1-11-27-16,-8-9-2 0</inkml:trace>
  <inkml:trace contextRef="#ctx0" brushRef="#br1" timeOffset="380100.4318">14309 16716 384 0,'0'0'4'0,"0"0"1"0,0 0 1 15,-20 5 2-15,6 7 2 16,-9 8 1-16,-4 13 3 0,-6 8 1 15,-4 15-2-15,0 10-1 16,17-28-1-16,2 6-2 16,6 5 0-16,-1 6-9 0,6-4 0 15,2 7 0-15,7-1 0 16,6-3 0-16,10 3 0 16,4-3 0-16,11-4 0 15,6-5-48-15,9-7-37 0,1-4-3 16</inkml:trace>
  <inkml:trace contextRef="#ctx0" brushRef="#br1" timeOffset="380548.1659">15539 16523 425 0,'0'0'4'16,"0"0"3"-16,0 0 1 0,0 0 2 16,-8-10 0-16,8 10 0 15,0-12 1-15,0 12 1 16,11-18-4-16,-2 9-2 15,7-2-6-15,2 4 0 0,4 4 0 16,-2 3 0-16,0 0 0 16,2 10 0-16,-10 8 0 15,-2 4 0-15,-8 3 0 16,-2 4 0-16,-4 1 0 0,-8 0 0 16,-1-3 0-16,-2 1 0 15,3-9 0-15,-1-1 0 16,8-4 0-16,5-4 0 15,0-10 0-15,28 11 0 0,4-11 0 16,10 0 0 0,9 0 0-16,5 4-47 0,11-4-42 15,2-7-2-15</inkml:trace>
  <inkml:trace contextRef="#ctx0" brushRef="#br1" timeOffset="387050.423">6640 17053 321 0,'0'0'7'0,"0"0"3"0,0 0 3 16,0 0 2-16,0 0 3 15,-10-10-2-15,10 10 0 0,0 0 0 16,0 0-6-16,10 0-2 16,5 10-4-16,6-1-1 15,5 9-1-15,4 5 1 0,2 4-1 16,3 5 1-16,-15-15-2 16,-2 3 0-16,-1 0-1 0,-2 5 1 15,0-6-1-15,-2 5 0 16,-4-5 1-16,1 3 0 15,-2-5 2-15,-4 3 0 16,-4-5 1-16,3-1-2 16,-3 3 2-16,-3-10-1 0,3-7-1 15,-7 6 0-15,-3-10 0 16,-2-25 0-16,4-9-1 16,4-11-1-16,4-9 0 15,10-2 1-15,9 1-1 0,6 5 1 16,0 17-2-1,0 5 0-15,0 6 1 0,-3 6-3 16,0 11-1-16,-4 1-5 16,-1 8-9-16,-4 0-25 15,-13 0-41-15,14 23-1 0</inkml:trace>
  <inkml:trace contextRef="#ctx0" brushRef="#br1" timeOffset="387501.7898">7214 17353 398 0,'0'0'5'0,"0"0"1"0,0 0 2 16,-2-10 3-16,2-2 0 16,0-3 0-16,0 3 0 0,6-4 0 15,5 1-5-15,2 0-1 16,-1 8-2-16,-12 7-4 16,18 3 0-16,-18-3 0 0,15 12 0 15,-8 0 0-15,-2 3 0 16,-3 0 1-16,1 3-1 15,-3 1 2-15,0 1-1 16,-5 2 1-16,-2 2 0 0,2-3 0 16,-3-1-1-16,1-1 1 15,-3 1 0-15,5 1 1 16,-4-9-1-16,3 0 0 16,6-12 1-16,-3 10 0 15,3-10-1-15,9 0 1 0,5-7-4 16,3-3-5-1,3-3-15-15,5 1-59 0,0-8-4 16</inkml:trace>
  <inkml:trace contextRef="#ctx0" brushRef="#br1" timeOffset="387931.6374">7341 16672 408 0,'0'0'4'0,"-5"-11"1"16,5-1-2-16,-2 0 2 16,2-3 0-16,2-2 1 15,3-2 0-15,3-1 0 16,7 2-3-16,0 6-2 15,7 4 1-15,0 3-1 0,3 5-1 16,-3 7 1-16,1 8-2 16,-1 6 1-16,-10 6 1 15,-1-1 1-15,-4 4 0 16,-7 3 0-16,0-6 1 0,-10 0-1 16,2-2-1-16,1-7 1 15,0-6-3-15,2 0 1 16,5-12 0-16,0 15 0 15,12-13 1-15,13-2 0 0,5 0 1 16,9-2 0-16,9-1-1 16,5-1-7-16,6 4-22 15,11-3-54-15,-18 1 0 0</inkml:trace>
  <inkml:trace contextRef="#ctx0" brushRef="#br1" timeOffset="388198.7326">8202 17212 463 0,'0'0'3'15,"0"0"1"-15,0 0 0 16,0 0 0-16,0 0 0 16,14-5 0-16,-1 2 1 0,4-4-1 15,8 2-4-15,5-1-5 16,2-1-18-16,-7 5-58 0,12 2-2 16</inkml:trace>
  <inkml:trace contextRef="#ctx0" brushRef="#br1" timeOffset="388346.3443">8203 17442 430 0,'0'0'2'16,"0"0"2"-16,6 5 2 15,-6-5 1-15,20 0 0 16,-5 0 0-16,7 0-4 16,3 2-47-16,7-2-32 15,8-2-4-15</inkml:trace>
  <inkml:trace contextRef="#ctx0" brushRef="#br1" timeOffset="446568.604">10695 14075 352 0,'0'0'6'0,"0"0"4"15,0 0-1-15,0 0 2 16,0 0 0-16,0 0 1 16,5 0 2-16,9 4 2 15,6 8-8-15,8 0-2 16,2 10-1-16,4 3 0 0,6 2 0 15,0 3-3-15,-5 4 0 16,-3-2-2-16,-9 2 1 16,-6-6 0-16,-7-1-1 15,-5-1 1-15,-5-6 0 0,-5-3 0 16,-5-8 0-16,-5-4 0 16,0-5 0-16,0-9 0 15,0-9 0-15,3-11 0 16,7-9-1-16,5-11 1 0,5-4 0 15,9-6-1-15,9 0 0 16,4 5 0-16,8 1 0 16,2 14 0-16,-1 4-1 15,-5 16-5-15,-1 3-5 0,1 16-15 16,-10 10-51-16,0 0-5 16</inkml:trace>
  <inkml:trace contextRef="#ctx0" brushRef="#br1" timeOffset="446969.5447">11242 14359 416 0,'0'0'5'0,"0"0"1"0,-3-6 0 16,3 6 1-16,0-15 0 15,0 5 0-15,5 0 0 0,5-1 0 16,5 0-4-16,2 6-2 16,6 1 0-16,-3 4-1 15,-1 0 0-15,1 6 0 16,-3 12 1-16,-7 1 0 0,-7 6-1 16,-3 3 1-16,-13 4 0 15,1 0 0-15,-10 3 1 16,2-3-2-16,-2-5 1 15,-1-2 0-15,6-5-1 0,4-5 1 16,1-5-1 0,12-10 1-16,0 0 1 15,0 0-1-15,7-3 0 0,14-9 0 16,6-9 0-16,5 0-4 16,8-1-8-16,-3-6-27 15,6 1-45-15,-4-3-1 0</inkml:trace>
  <inkml:trace contextRef="#ctx0" brushRef="#br1" timeOffset="447168.9973">11642 14267 434 0,'0'0'4'0,"0"0"2"0,0 0 2 15,0 0 0 1,0 0 0-16,2-6 0 0,-2 6 0 15,18-12 0-15,-1 4-7 16,-2-2-8-16,15 3-24 0,10-3-52 16,-13 3-3-1</inkml:trace>
  <inkml:trace contextRef="#ctx0" brushRef="#br1" timeOffset="447310.6293">11679 14370 399 0,'0'0'4'0,"0"0"2"0,0 0 1 15,-10 5 1-15,10-5 1 16,0 0 1-16,0 0 1 16,10 0-1-16,10 0-5 0,10-13-10 15,12 4-24-15,13-6-51 16,0-3-2-16</inkml:trace>
  <inkml:trace contextRef="#ctx0" brushRef="#br1" timeOffset="447701.4304">12444 13917 442 0,'0'0'3'0,"0"0"2"15,-12-5 0-15,-1 2 1 0,-8 3 1 16,-4 0 0 0,-8 8 0-16,-1 0 0 0,-3 1-2 15,1 6-2-15,4 5 0 16,4 0-2-16,9-3 0 15,6 5 0-15,8-2-1 0,5-7 1 16,5-1-1-16,11-5 1 16,4-4 0-16,4-3 0 15,3-4 0-15,3-10 0 16,0-3 1-16,-3-3-2 0,-2 0 0 16,-2 1 0-16,-9 1 0 15,-2 8 0-15,-2 0 0 16,-10 10 0-16,11 0 0 15,-11 18 0-15,0 4 0 16,0 10 0-16,-5 6 0 0,-1 4 0 16,2 5 0-16,-2 0 0 15,2-1 0-15,-1 0 0 16,-2-7-9-16,7 0-20 16,15-3-54-16,-15-9-3 0</inkml:trace>
  <inkml:trace contextRef="#ctx0" brushRef="#br1" timeOffset="447887.0367">12589 14120 488 0,'0'0'2'16,"0"0"1"-16,0 0-1 0,0-10 0 15,0 10 0-15,0-10-2 16,0 10-8-16,15-9-39 15,2 1-36-15,2 4-3 16</inkml:trace>
  <inkml:trace contextRef="#ctx0" brushRef="#br1" timeOffset="448353.1027">12885 13964 418 0,'0'0'6'16,"0"0"3"-16,-12-6 1 15,12 6 2-15,-18-7 1 16,18 7 0-16,-18-10 0 16,18 10-1-16,-12-15-7 0,12 15-5 15,5-9 0-15,13 1 0 16,-1 3 0-16,5 1 0 16,2-1 0-16,-3 5 0 15,1 0-4-15,-2 7 1 0,-10 3 1 16,-3 3 0-16,-3 3 1 15,-4 4 0-15,-4-2 2 16,-3 7-1-16,0-6 0 16,0 4 1-16,-2-4-1 15,2-1 0-15,2 2 0 16,1-5-1-16,0-3 1 0,4 0 0 16,6-2 0-16,4 1 0 15,0-5 1-15,2 2-1 16,4-2 2-16,0 0 0 0,2 0-2 15,-3-1 1-15,-2 2 0 16,-4 0 0-16,-4 3 0 16,-5 2-1-16,0 1 1 0,-9 1 1 15,-9-1-2-15,-5 2 0 16,-7 1 0-16,-2-3 0 16,-3-3-6-16,6 3-4 15,-6-9-21-15,-5-1-53 16,25-3-3-16</inkml:trace>
  <inkml:trace contextRef="#ctx0" brushRef="#br1" timeOffset="448718.1837">13360 13872 453 0,'0'0'4'15,"0"0"1"-15,0 0 1 16,0 0-1-16,-8-1 1 0,8 1 0 15,-15 4 1-15,8 4-1 16,-1 1-3-16,-2 6-1 16,3 0-1-16,2 2 0 15,3 5 0-15,2-4 0 0,0 2-1 16,5-1 1-16,4-2 0 16,1 3 1-16,1 0-2 15,1-2 0-15,0-3 0 16,3-1 0-16,-3 1 0 15,-1 0 0-15,-4-2 0 0,-2-1 0 16,-5 0 0-16,-4 1 0 16,-7 1 0-1,-9 1 0-15,-7-3 0 0,-1 3 0 16,-4-4 0-16,-1-7-9 16,3 2-11-16,0-9-24 0,14-6-43 15,8-15 1-15</inkml:trace>
  <inkml:trace contextRef="#ctx0" brushRef="#br1" timeOffset="448869.7684">13362 13834 450 0,'0'0'4'15,"0"0"1"-15,0 0 1 0,10-9 1 16,-10 9 0 0,12-10 1-16,-1 5-1 0,6-5-1 15,3 3-8-15,5 7-18 16,19-5-63-16,-12 0-3 15</inkml:trace>
  <inkml:trace contextRef="#ctx0" brushRef="#br1" timeOffset="449173.165">13790 13776 427 0,'0'0'5'0,"0"0"1"16,0 0 1-16,0 0 2 15,0 0 1-15,0 0 0 16,0 0 0-16,14-10 0 16,4 3-4-16,7-4-2 0,5-1-1 15,5-1-2-15,-2 1-1 16,1 2 0-16,0 3 0 16,-9 4 0-16,-4 3 0 15,-9 13 1-15,-5 6 1 0,-7 12-2 16,0 6 0-16,-7 5 0 15,-1 5 0-15,-2-1 0 16,-2 7 0-16,2-6 0 16,0-2 0-16,4 2-28 15,17-8-56-15,-14-7-5 16</inkml:trace>
  <inkml:trace contextRef="#ctx0" brushRef="#br1" timeOffset="449818.9425">10516 15118 391 0,'-13'6'1'0,"-6"-1"-1"15,-6-1 0-15,2 4 1 16,1-4 1-16,9-1 3 16,13-3 3-16,18-10 1 0,36-12 2 15,45-8 0-15,36-9 1 16,44-6 0-16,35-7-1 0,39-5-3 15,26 0-1-15,26 0-2 16,11 0-2-16,10 2 0 16,0 6 0-16,-11 1-1 15,-14 7 0-15,-25 4-1 0,-23 2 0 16,-33 10 1-16,-34 8-2 16,-39 2 0-16,-38 8 0 15,-40 5 0-15,-31 2 0 0,-40 9 0 16,-43 6 0-16,-38 2-4 15,-39 5 1-15,-36 7 0 16,-35 7 1-16,-40 0-2 16,-27 13 1-16,-30-1 1 15,-15 9 1-15,-10 5 1 16,-13 6 0-16,9-2 0 16,9 4 0-16,22-4 1 0,26-3 1 15,36-9-1-15,42-10 1 16,47-13-1-16,55-14 1 15,65-17-1-15,57-17 1 0,77-18 0 16,64-15 0-16,85-10 0 16,55-6 2-16,61-6-4 15,49 2 0-15,38 6 0 0,13-1-8 16,-11 19-74-16,-5 3-3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18:31.0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00B050"/>
    </inkml:brush>
    <inkml:brush xml:id="br5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15505 10857 151 0,'0'0'8'15,"0"0"7"-15,0-12 6 16,0 12 3-16,0-8 2 0,0 8 1 16,0-10-2-16,0 10-4 15,0 0-6-15,0 0-6 16,0 10-2-16,-4 13-3 16,3 7-2-16,-1 9 3 0,-1 13 5 15,3 10 3-15,0 13 1 16,0 4 0-16,0 8-1 15,5 2-1-15,2 7 1 0,1 1-4 16,2-5-1-16,-4 1-1 16,2-4-2-16,1 4-1 15,-6-4-1-15,3-2-1 16,-2-1 1-16,-4 3 0 16,0 3-1-16,-6-5 0 0,-1 4 1 15,-2 1 1-15,0 0-1 16,2-3 1-16,-4-3-4 15,6 1 0-15,3-3 0 16,-2-2 0-16,4-2 0 0,0-4 0 16,0-1 0-16,0 2 0 15,0-9 0-15,0 4 0 16,0-4 0-16,0 0 0 16,0 0 0-16,-3-3 0 0,0 3 0 15,1-5 0-15,-3 2 0 16,0-7 0-16,-1 5 0 15,0-5 0-15,3 0 0 0,-2-1 0 16,0-5 0-16,0 0 0 16,-3 0 0-16,1-6 0 15,0-1 0-15,-1-3 0 16,3-2 0-16,-3-8 0 16,1-2 0-16,2-5 0 0,1-5 0 15,-2-3 0-15,3-2 0 16,1-5 0-16,-3 0 0 15,5-10 0-15,0 0-5 16,0 9-19-16,0-9-15 0,0-7-2 16,0-5-1-16,2-3-1 15,3-7 0-15,-5 3 7 16,3 0 7-16,-3-3 23 0,2 7 23 16,-2 3 6-16,-5 5 4 15,5 7 5-15,-12-3 1 16,12 3-3-16,-17 0-7 15,17 0-9-15,-13 0-10 0,13 0-26 16,0 0-49-16,5-9-3 16</inkml:trace>
  <inkml:trace contextRef="#ctx0" brushRef="#br0" timeOffset="1152.2103">18247 10840 267 0,'0'0'3'0,"0"0"-1"0,-8-3 3 16,8 3 1-16,0 0 3 16,-5 18 2-16,5 2 1 0,0 7 3 15,0 15 1-15,3 8 1 16,1 15 4-16,-1 11-2 0,8 8 0 16,-2 10-3-16,4 5 0 15,-1 3-1-15,6 2-3 16,-3 3-2-16,5 1 0 15,-1-1-5-15,-1-3 0 16,2-5-5-16,-3 3 0 0,0-6 0 16,1 1 0-16,-1-5 0 15,0 0 0-15,-4-3 0 16,1-8 0-16,0 3 0 16,-5-5 0-16,3 1 0 15,-1-9 0-15,-4 4 0 0,0-10 0 16,2 1 0-16,-2-3 0 15,2-2 0-15,-1-4 0 16,2 1 0-16,0-2 0 16,-2-4 0-16,4 0 0 0,-5 3 0 15,3 0 0-15,0-4 0 16,-5 2 0-16,3-2 0 16,-1 3 0-16,0-4 0 0,1 0 0 15,-5 0 0-15,4-8 0 16,-2 3 0-16,-1-8 0 15,4-1 0-15,-3-3 0 16,3-6 0-16,-2 0 0 0,0-7 0 16,-1-1 0-16,-2-3 0 15,2-1 0-15,-3-8 0 16,-2-7 0-16,2 10 0 16,-2-10 0-16,0 0 0 0,0 0 0 15,0 0 0 1,0 0 0-16,0 0 0 0,0 0 0 15,0 0 0-15,0 0 0 16,0 10 0-16,0-10 0 16,0 0 0-16,0 0 0 0,-4-8-52 15,4 8-38-15,-3-12-1 16</inkml:trace>
  <inkml:trace contextRef="#ctx0" brushRef="#br0" timeOffset="1997.5684">15356 14500 115 0,'0'0'5'0,"0"0"2"16,0 0 2-16,0 0 2 15,0 0 0-15,8 1 4 16,-8-1 2-16,12 11 2 0,-3-4-5 15,2 3-3-15,1 0-9 16,0-3-35-16,6 8-20 16</inkml:trace>
  <inkml:trace contextRef="#ctx0" brushRef="#br0" timeOffset="22218.0594">13365 6852 201 0,'0'0'5'0,"0"0"5"0,0 0 3 16,0 0 4-16,0 0 3 15,0 0 2-15,0 0 1 0,0 0 2 16,5-6-4-16,-5 6-1 16,14-14-3-16,-3 4-3 15,-3 0-2-15,9-4-2 16,0-4-2-16,8-5 0 0,-4-1-1 15,13-3-2-15,-2-9 0 16,7 4 0-16,1-4-1 16,5-5-1-16,2 0 1 15,3-1-1-15,2 2-1 16,-3-2 1-16,1 2-1 0,3 1 0 16,-6 0 0-16,3 1 0 15,-9 3 0-15,5 1-1 16,-4 1 1-16,-2-1 1 0,2 1-1 15,-3 1 0-15,4 0 0 16,-1-2 0-16,0-4-2 16,1 1 0-16,-1 2 0 15,1-3 0-15,-2 2 0 0,1 0 0 16,1 0 0-16,-3 1 0 16,-1 2 0-16,4-3 0 15,-3 1 0-15,5 2 0 0,-6-3 0 16,1 1 0-16,0 2 0 15,0-1 0-15,-3 2 0 16,-3 3 0-16,-1 0 0 16,-4-4 0-16,0 6 0 15,5-1 0-15,-9-5 0 16,4 4 0-16,1 0 0 0,2-5 0 16,3 3 0-16,0-4 0 15,3 1 0-15,1 1 0 16,-2 2 0-16,4 1 0 15,-4-5 0-15,2 3 0 0,1-1 0 16,0 1 0-16,-3 0 0 16,3-2 0-16,0 1 0 0,2-1 0 15,-2-1 0-15,0 5 0 16,2-2 0-16,-3 0 0 16,2 2 0-16,-4 5 0 15,0-2 0-15,-5 0 0 0,1 4 0 16,-4 3 0-16,-5 1 0 15,0 2 0-15,-5 2 0 16,-2 2 0-16,-4 4 0 16,-5 2 0-16,-8 7 0 15,12-9 0-15,-12 9 0 16,0 0 0-16,0 0 0 0,0 0 0 16,0 0 0-16,0 0 0 15,0 0 0-15,-7 10 0 16,-6-2 0-16,13-8-69 15,-17 12-21-15</inkml:trace>
  <inkml:trace contextRef="#ctx0" brushRef="#br0" timeOffset="25364.4448">14023 7937 155 0,'0'0'6'0,"0"0"3"16,0 0 6-16,0 0 3 15,6 0 6-15,-6 0 0 16,12-5 3-16,-3 2 0 16,0-4-3-16,3-1-3 0,5-2-2 15,0-2-4-15,1-3-3 16,4-2-1-16,5 0-1 0,1-6-1 15,6 1-2-15,-2-5 0 16,7 0-1-16,0-3-1 16,5-2 0-16,2 2 0 15,-2-5-2-15,1 3 1 16,-1-3-1-16,2 4 0 16,-7-2 0-16,4 1-1 0,-8 2 0 15,-1 3 1-15,3-6-2 16,0 7 0-16,-2-5 2 15,6 2-1-15,-4-1 0 0,1 3 0 16,8-4 0-16,-6 2 0 16,2 0 0-16,-2 1-1 15,2 1 0-15,-2 0 1 0,1 0-1 16,-1 0 0-16,0-1 0 16,3 1 0-16,-3 0 1 15,3 0-2-15,-4 1 0 16,0 2 0-16,-2-1 0 15,2 1 0-15,-5 1 0 0,-2 0 0 16,3 2 0-16,-5-1 0 16,1-1 0-16,2 0 0 15,0-4 0-15,1 5 0 16,-4-3 0-16,2 3 0 0,-2-6 0 16,3 4 0-16,0-1 0 15,-1 1 0-15,-2-2 0 16,0 2 0-16,2 0 0 15,-2-2 0-15,0 6 0 0,0-2 0 16,-4 0 0-16,4 0 0 16,-3 1 0-16,0 0 0 0,1 1 0 15,0 0 0-15,-1-2 0 16,1 1 0-16,-3 4 0 16,-1-2 0-16,-3-1 0 15,3 2 0-15,-4-1 0 16,-1 1 0-16,-1 1 0 15,-1 0 0-15,1-3 0 16,0 3 0-16,1-3 0 0,-1-3 0 16,1 6 0-16,1-3 0 15,0 3 0-15,0-4 0 16,0 4 0-16,-2 0 0 16,-1 0 0-16,0 2 0 0,-2-2 0 15,0 0 0-15,0 1 0 16,0-1 0-16,0 5 0 15,0-3 0-15,-3 0 0 0,1 0 0 16,1 3 0-16,-2-3 0 16,1 3 0-16,-3-1 0 15,3 1 0-15,-1-1 0 0,-1-1 0 16,6-1 0-16,-5 0 0 16,3 0 0-16,-3 0 0 15,3 0 0-15,0 3 0 0,0-3 0 16,0 3 0-1,-2 0 0-15,1-2 0 0,2 5 0 16,-4-3 0-16,2-1 0 16,-1 1 0-16,-1 2 0 15,-1-2 0-15,1-1 0 16,-4 4 0-16,4-5 0 0,0 2 0 16,-2 0 0-16,0 0 0 15,5-1 0-15,0 1 0 16,-1-1 0-16,4-1 0 15,-1-4 0-15,3 3 0 0,-2-2 0 16,1 2 0-16,-1 1 0 16,-1 2 0-16,-2-4 0 15,2 3 0-15,1-1 0 0,-6 4 0 16,6-3 0-16,-4-1 0 16,2-1 0-16,1 3 0 15,0-4 0-15,1-2 0 16,-1 6 0-16,3-5 0 0,-2 0 0 15,1 3 0-15,4-4 0 16,-3 0 0-16,0 4 0 16,2-4 0-16,-2 3 0 15,0-1 0-15,2-1 0 16,1-3 0-16,-2-1 0 0,5 1 0 16,-1 0 0-16,-3-2 0 15,3 6 0-15,-1-5 0 16,1 4 0-16,-1-1 0 15,-2-1 0-15,0 2 0 0,-2 0 0 16,-3-1 0-16,5-2 0 16,-4 3 0-16,0-3 0 0,-2 3 0 15,0-4 0-15,1 1 0 16,-2-2 0-16,2 1 0 16,-4 1 0-16,1-3 0 15,-1 3 0-15,2-2 0 0,-2 0 0 16,-1 2 0-16,-1 0 0 15,0 0 0-15,2-2 0 16,0 2 0-16,-6 1 0 16,2-2 0-16,1-1 0 15,1 0 0-15,-2 0 0 16,3 0 0-16,-1 2 0 16,-4-5 0-16,0 3 0 0,2-1 0 15,-7 1 0-15,3 1 0 16,0-1 0-16,-1 3 0 15,-1-1 0-15,2 0 0 0,-3 2 0 16,1-2 0-16,2 1 0 16,-2 2 0-16,1-3 0 0,4 2 0 15,-6-1 0-15,-1-1 0 16,6 2 0-16,-4-1 0 16,-1 2 0-16,0-1 0 15,1-2 0-15,-1 3 0 16,-2-5 0-16,0 5 0 0,0-4 0 15,0 4 0-15,0-1 0 16,0 2 0-16,0 1 0 16,-5 3 0-16,3 1 0 15,0-1 0-15,-4 2 0 0,1 0 0 16,-2 3 0 0,0-4 0-16,-1 2 0 0,0 4 0 15,8 5 0-15,-17-12 0 16,4 7 0-16,4 0 0 15,-1 2 0-15,-5 1 0 0,3 0 0 16,-4 2 0-16,2-3 0 16,0 1 0-16,0-1 0 0,-3 0 0 15,2 3 0-15,0-1 0 16,0-2 0-16,-3 3 0 16,2-3 0-16,-2 3 0 15,1 0 0-15,-6 3 0 0,3 1 0 16,-3-1 0-16,4 5 0 15,-8-4 0-15,2 4 0 16,2-3 0-16,-4 2 0 16,3-2 0-16,-4 2 0 15,3 0 0-15,-2 1 0 16,-1-1 0-16,0-2 0 16,1 3 0-16,0-4 0 0,-1 7 0 15,-1-1 0-15,-1 0 0 16,0-3 0-16,1 4 0 0,-4 0 0 15,-2 4 0-15,0-2 0 16,1-1 0-16,-1 1 0 16,1 2 0-16,-1-3 0 15,-1 1 0-15,4 1 0 0,-3 1 0 16,3-2 0-16,-4 3 0 16,5-2 0-16,-1 3 0 15,-3-1 0-15,1 5 0 16,-5-4 0-16,5 0 0 0,-3 6 0 15,2-1 0-15,0 0 0 16,-3-2 0-16,6-3 0 16,-2 5 0-16,-2-1 0 15,2-2 0-15,0 1 0 16,1 0 0-16,-7-2 0 16,3 2 0-16,-3 1 0 0,3-2 0 15,-1 5 0-15,-1-4 0 16,2 0 0-16,-3-1 0 0,5 2 0 15,-5-1 0-15,3 0 0 16,0 4 0-16,-1-7 0 16,2 2 0-16,3-4 0 0,0 2 0 15,8-4 0-15,0-3 0 16,6 0 0-16,3-2 0 16,6-4 0-16,10-4 0 15,-17 10 0-15,17-10 0 16,0 0 0-16,0 0 0 0,0 0 0 15,6 9-12-15,5 2-73 16,10-11-5-16</inkml:trace>
  <inkml:trace contextRef="#ctx0" brushRef="#br0" timeOffset="26742.1574">18463 3374 180 0,'0'0'7'15,"0"0"6"-15,0 0 2 16,-2-10 6-16,2 10 3 0,0 0 2 16,0 0 1-16,0 0 2 15,0 0-6-15,0 0-5 16,0 0-5-16,0 0-3 15,0 0-3-15,0 0-1 16,7 5-1-16,5 5 0 0,4-2 0 16,5 6 2-16,9 1 1 15,6-3 0-15,8 2 0 16,3 4-1-16,11-5 0 16,2 2-3-16,2-1 1 15,7 1-1-15,5 0-1 0,2-1 0 16,5 4 0-16,6 0-1 15,3 4 0-15,2-2 2 16,4-1-2-16,4 5-2 0,4 0 0 16,4-2 0-16,-4-2 0 15,0 0 0-15,-2 0 0 16,0 2 0-16,0-5 0 16,-7 2 0-16,-1-4 0 0,-4 3 0 15,-6-1 0-15,-2 1 0 16,-5-1 0-16,-3 1 0 15,-3 1 0-15,-2-1 0 16,0 2 0-16,-2 2 0 0,-1-5 0 16,1 5 0-16,-3-1 0 15,3-5 0-15,0 0 0 16,3 1 0-16,-3-2 0 16,0-1 0-16,2-2 0 15,2 5 0-15,-4-8 0 0,0 1 0 16,-3 2 0-16,1-2 0 15,-3 0 0-15,6 2 0 16,-6 0 0-16,-1-1 0 0,4 1 0 16,-3-2 0-16,0 5 0 15,5-2 0-15,-5 1 0 16,1-2 0-16,-4 1 0 16,-1-1 0-16,-1 0 0 0,-2 1 0 15,0-3 0-15,-6 0 0 16,-2-1 0-16,-5 2 0 15,-7-4 0-15,0-3 0 0,-10 2 0 16,-3-4 0-16,-4 3 0 16,-6-2 0-16,-2-1 0 15,0-2 0-15,-10 0 0 16,10 5 0-16,-10-5 0 16,0 0 0-16,0 0 0 15,0 0 0-15,0 0 0 0,-6-7 0 16,6 7 0-16,-17-8 0 15,0 6-27-15,0-4-62 16,-4 4-3-16</inkml:trace>
  <inkml:trace contextRef="#ctx0" brushRef="#br0" timeOffset="27949.051">18034 4786 275 0,'0'0'8'0,"0"0"1"15,12-3 4-15,-5 3 3 16,6-5 0-16,4 2 3 16,5 3 2-16,6 0 2 15,4 0-6-15,8 3-3 0,7 2-2 16,5 3-2-16,5 1 0 15,4 4-2-15,8-2-2 16,0 1 0-16,8 0-1 16,0 0 1-16,6 0-2 15,0 0 1-15,12-1 0 0,-2-2-2 16,6 4-3-16,2 0 0 16,2-1 0-16,1-2 0 15,3 5 0-15,5-1 0 16,2 1 0-16,1 0 0 0,1 0 0 15,1 0 0-15,4 0 0 16,-1 2 0-16,-1-2 0 16,1 0 0-16,-3 0 0 0,-3 3 0 15,1-6 0-15,-2 2 0 16,0-1 0-16,-8-1 0 16,-1 0 0-16,-5 2 0 15,-3 0 0-15,-4 1 0 0,-1 2 0 16,-7-2 0-16,-2-1 0 15,-2 4 0-15,-4-4 0 16,0 7 0-16,-5-6 0 16,-4-1 0-16,0 4 0 15,-2-3 0-15,-6-1 0 0,-1 2 0 16,-1-2 0-16,-7-4 0 16,-3 5 0-16,0-5 0 15,0 0 0-15,-5 2 0 16,3-3 0-16,0 3 0 0,-3-6 0 15,1 5 0-15,-1-4 0 16,0 3 0-16,-2-3 0 16,-3 3 0-16,3-2 0 0,-3-1 0 15,2 0 0-15,0 0 0 16,0 1 0-16,-4-4 0 16,2 2 0-16,1-1 0 15,-1-2 0-15,-5-2 0 0,-2 2 0 16,-3-3 0-16,-2 0 0 15,-4 0 0-15,-7 0 0 16,1 0 0-16,-15 0 0 16,12 0 0-16,-12 0 0 15,0 0 0-15,0 0 0 16,0 0 0-16,-4 0 0 0,-4 0 0 16,-2 0 0-16,-9-7 0 15,-6-1-87-15,1-1-6 16</inkml:trace>
  <inkml:trace contextRef="#ctx0" brushRef="#br0" timeOffset="29543.6956">17930 3981 214 0,'0'0'9'16,"0"0"7"-16,0 0 4 15,0 0 3-15,0 0 2 0,-4-10 3 16,4 10 0-16,0 0 4 16,-7-16-9-16,7 16-5 15,-13-6-3-15,3 3-4 16,3 0-1-16,-6 3-3 15,1 0 0-15,-3 0-2 0,0 6 0 16,0 0-2-16,0 5 0 16,3 4 0-16,-3 3-1 15,3 3 2-15,4-2-4 16,-2 9 0-16,5-6 0 0,5 6 0 16,0-6 0-16,0 5 0 15,7-4 0-15,7-3 0 16,0-1 0-16,4-4 0 0,4 0 0 15,3-6 0-15,2-1 0 16,3-5 0-16,-3-3 0 16,6 0 0-16,-8-3 0 15,2-6 0-15,-4-2 0 16,-4-3 0-16,-1-1 0 16,-4-2 0-16,-7-3 0 0,-1 0 0 15,-6-6 0-15,0 5 0 16,-8-4 0-16,-2 3 0 15,-6 4 0-15,-5-4 0 0,1 10 0 16,-5-1 0-16,1 3 0 16,-6 9 0-16,3-2 0 15,-3 3 0-15,2 3 0 0,1 4 0 16,-1 3 0-16,6 2 0 16,0-1 0-16,4 7 0 15,6 0 0-15,-1 2 0 16,6 2 0-16,2 0 0 15,5 2 0-15,0-4 0 0,5 6 0 16,4-7 0-16,5 3 0 16,2-5 0-16,7 0 0 15,0-5 0-15,4-5 0 16,0-2 0-16,3-5 0 16,-1 0 0-16,-1-8 0 0,-1 1 0 15,0-6 0-15,-4-1 0 16,-6-6 0-16,-4 0 0 15,-3-2 0-15,-8-2 0 0,-2-2 0 16,-5 2 0-16,-7-3 0 16,-5 7 0-16,-4 0 0 15,-5 4 0-15,-4 7 0 16,-4 1 0-16,3 8 0 0,-4 0 0 16,3 9 0-16,-1 4 0 15,8 5 0-15,6 1 0 16,1 4 0-16,9-1 0 15,6 3 0-15,3-4 0 0,8 0 0 16,9-6 0-16,2 0 0 16,7-8 0-16,3-4 0 15,1-3 0-15,3 0 0 16,-6-10 0-16,0-5 0 0,-1 3 0 16,-10-9 0-16,-3 1 0 15,-8-9 0-15,-5 0 0 16,-2-1 0-16,-9-3 0 15,-10 7 0-15,-2 1 0 0,-5 7 0 16,-1 11 0-16,-1 7 0 16,0 7 0-16,2 13 0 15,3 3 0-15,13 8-6 16,12 1-84-16,0-2-2 0</inkml:trace>
  <inkml:trace contextRef="#ctx0" brushRef="#br0" timeOffset="40959.0135">12947 7211 231 0,'0'0'9'0,"0"0"7"0,0 0 5 16,0 0 2-1,-7-2 1-15,7 2 0 0,0 0 2 16,-3-8 1-16,3 8-8 16,10-24-5-16,4 3-4 0,9-8-1 15,9-6-2-15,9-12 1 16,10-5 0-16,14-7-1 16,4-4 0-16,9-4-2 0,2 3 1 15,-2 3-2-15,0 1 0 16,-9 7-2-16,-7 9-2 15,-12 8 0-15,-10 6 0 16,-10 7 0-16,-10 8 0 16,-8 3 0-16,-12 12 0 0,13-10 0 15,-13 10 0-15,0 0 0 16,0 0 0-16,0 7 0 16,-5 3 0-16,-3 10-6 15,-2 0-47-15,3 5-33 16,0 7 0-16</inkml:trace>
  <inkml:trace contextRef="#ctx0" brushRef="#br0" timeOffset="41580.2452">13546 8364 273 0,'0'0'10'16,"0"0"5"-16,0 0 2 16,0 0 3-16,0 0 0 0,0-8 3 15,0 8 1-15,7-20 1 16,3 2-8-16,15-4-4 16,7-13-2-16,16-12-2 15,12-5-2-15,12-12 0 16,10-1-2-16,10-7-1 0,5 3-1 15,-3 2-1-15,0 8 0 16,-9 7 0-16,-13 9 0 16,-15 12-2-16,-9 8 0 15,-14 8 0-15,-13 5 0 0,-10 3 0 16,-11 7 0-16,0 0 0 16,0 0 0-16,0 0-2 15,0 0-14-15,0 0-53 0,0 0-17 16</inkml:trace>
  <inkml:trace contextRef="#ctx0" brushRef="#br0" timeOffset="77032.2368">17772 4154 270 0,'0'0'5'0,"0"0"5"16,-2-11 1-16,2 11 2 15,0 0 1-15,0 0 0 0,-10-9-1 16,10 9 2-16,-11 9-7 16,9 2-3-16,0 1-2 15,-1 2-1-15,3 2-2 16,0-1 0-16,0 5 1 15,7-5 0-15,4-3 0 0,1-3 1 16,3-3 1-16,2-4 2 16,1-2 0-16,-1-2 1 15,3-5 2-15,-5-6 0 0,-2-2 1 16,-4 1-1-16,-1-3 1 16,-8-1-2-16,0 0-1 15,-8 6-1-15,-4-4-1 16,-5 10-1-16,-1 3-2 0,-4 3 0 15,-1 3 0-15,1 6-2 16,3 8 1-16,1 1-1 16,3 0 1-16,4 4-1 15,9-2 0-15,2 2 1 0,2-5 0 16,12-1 0-16,2-4 0 16,7-7 1-16,2-1-1 15,3-4 1-15,-4-4 0 16,3-6 0-16,-3-5 0 0,-3 2 0 15,-6-7 1-15,-4 0-1 16,-7 6 1-16,-4 0-1 16,-2-1 0-16,-9 4 1 15,-3 7-2-15,-6 4 1 0,0 0-1 16,0 6-1-16,0 4 1 16,3 4 0-16,-1 0-1 15,9 0 0-15,1 1 1 16,6-5 0-16,2 0 0 0,0-10 0 15,14 5 0-15,1-5 1 16,3-9 0-16,2-4 0 16,-1-5-1-16,-1-1 2 15,-4-1-1-15,-1 1 0 16,-8-2 0-16,-2 2 0 16,-3 4 0-16,-8 2-1 0,-9 7 1 15,0 6-1-15,-3 0 0 16,-1 2 0-16,2 7-1 15,1 7 1-15,4-3-1 16,3 6 0-16,4-4 0 0,7 0 0 16,0 0 1-16,5-6 0 15,8 1 0-15,-1-5 0 16,3-5 1-16,2 0-1 0,1 0 1 16,-5-3-1-16,4-1 0 15,-8-4 1-15,-1-1-1 16,-8 9 1-16,2-15-2 0,-2 15 2 15,-7-12-2-15,-5 9 1 16,-1 3 0-16,-2 0-2 16,-2 4-2-16,5 11-11 15,-4 17-51-15,9-17-17 16</inkml:trace>
  <inkml:trace contextRef="#ctx0" brushRef="#br0" timeOffset="84772.2628">11058 15304 158 0,'0'0'8'16,"0"0"5"-16,0 0 5 15,0 0 4-15,0 0 2 16,0 0 2-16,0 0 4 0,0 0 0 15,0 0-7-15,-5-10-2 16,5 10-4-16,0 0-4 16,0 0-3-16,0 0-2 15,0 0-4-15,0 0-1 0,0 0-1 16,-6 13-1-16,6 2 1 16,0 4 0-16,0 9 1 15,0 1-2-15,4 11 2 16,-4-1 1-16,2 4-1 15,3 4 1-15,-5-3-2 0,2 3 1 16,1-2-1-16,-3 2 0 16,2 0 0-16,-2-2 0 15,0-1 1-15,0 1 1 16,0-3-1-16,0 0 1 0,0-2-1 16,0-1 1-16,0 0-1 15,0-3 0-15,0-1-1 16,0-3 0-16,0 2 0 15,0-2-1-15,0-2 1 16,0 3-1-16,0-7 0 0,0 2 1 16,0 1-1-16,0-1 0 15,0-1 0-15,0-2 1 16,0-1-2-16,0 7 0 0,-2-7 0 16,-1 3 0-16,1 0 0 15,0-1 0-15,-1 1 0 16,1 0 0-16,-4 0 0 15,1 0 0-15,3-2 0 0,-3 0 0 16,0 2 0-16,3-1 0 16,-1 0 0-16,-3-4 0 15,4 1 0-15,0 2 0 16,-1-3 0-16,3 3 0 16,-2-5 0-16,-1 1 0 0,1 3 0 15,2-5 0-15,0 1 0 16,-2-3 0-16,2 0 0 15,-3-1 0-15,3-4 0 16,0 3 0-16,0-3 0 0,0-12 0 16,0 15 0-16,0-15 0 15,0 14 0-15,0-14 0 16,0 13 0-16,0-13 0 16,0 14 0-16,0-14 0 0,0 14 0 15,0-14 0-15,0 12 0 16,0-12 0-16,0 10 0 15,0-10 0-15,0 0 0 0,0 7 0 16,0-7 0-16,0-5 0 16,0 5-18-16,5-20-68 15,-5 2-4-15</inkml:trace>
  <inkml:trace contextRef="#ctx0" brushRef="#br0" timeOffset="88482.1124">11038 15279 150 0,'0'0'5'0,"0"0"3"16,0 0 1-16,0 0 3 16,0 5 0-16,0-5 3 15,0 0-1-15,0 0 1 0,0 0-3 16,0 0-5-16,0 0 0 15,0 0-3-15,0 0-1 16,0 0-2-16,-3 7 2 0,3-7-2 16,0 0 1-16,0 13 0 15,0-13 1-15,5 18 1 16,-5-6 2-16,3 8 1 16,-1-1 0-16,-2 6 0 15,2 0 2-15,-2 5-1 0,0 0-1 16,0 2-1-16,0-2 0 15,0 2 0-15,0-2-2 16,0 0 0-16,0-1 1 0,0-2-2 16,0 5 0-16,0-4 0 15,4 1 1-15,-4-2-1 16,2 1-1-16,1-3 1 16,-1 4-1-16,-2-1 0 15,0-2 1-15,0 2 0 0,0-1-1 16,0 2 1-16,0-5-1 15,0 0-1-15,0 1 1 16,0 0-1-16,0-5-1 16,0-1 0-16,0-1 0 15,0 2 0-15,0 1 0 0,0-3 0 16,0 2 0-16,2 0 0 16,1-1 0-16,-3 1 0 15,0-1 0-15,2-1-1 0,-2 0 1 16,0-4 0-16,0 1 0 15,0 3 0-15,0-1 0 16,0-2 0-16,0 3 0 0,3-1 0 16,-3 0 1-16,2 3-1 15,-2 0 1-15,0 0-1 16,0-1 2-16,0 1-1 16,0 0 1-16,0 2 0 15,0 1 0-15,0-5 0 0,0 1 1 16,0 1 0-16,0-5-1 15,0 2 0-15,0 1 1 16,0-3-3-16,0-1 2 16,-2 1 0-16,2-1 0 15,0 1-1-15,0-2 0 0,0 2 0 16,0 0 1-16,0-3-1 16,0 3 0-16,0-3 1 15,0 3-1-15,0-6 0 0,0 5 0 16,0 1 1-16,0-6-1 15,0 3 0-15,0 1 0 16,0-1 0-16,0 3 0 16,0-2 0-16,0-1 0 0,0 6 0 15,0-6 0-15,0 3 0 16,0-3 1-16,-3 0-1 16,3 0 0-16,0-1-1 15,0 1 1-15,-2-3 0 16,2 2 0-16,0-11-1 0,0 15 0 15,0-15 1 1,0 15-1-16,0-15 1 0,0 14-1 16,0-14 1-16,0 13-1 15,0-13 0-15,0 12 1 0,0-12 0 16,0 10-1-16,0-10-1 16,0 0 0-16,0 7 0 15,0-7 0-15,0 0-2 16,2 10-2-16,-2-10-11 0,0 0-57 15,0 0-7-15</inkml:trace>
  <inkml:trace contextRef="#ctx0" brushRef="#br0" timeOffset="94315.1285">12092 15138 326 0,'0'0'6'16,"0"0"3"-16,0 0 4 15,-2-9 2-15,2 9 1 0,0 0-1 16,0 0-1-16,0 0 2 16,0 0-5-16,-3 19-4 15,3 5-2-15,0 14 0 16,0 9 0-16,3 10 1 0,-1 8 0 16,3 4 0-16,-3 5 0 15,5-2-1-15,2 3 0 16,-6-6-1-16,3 2 0 15,-2-1-1-15,-1 0 0 16,0-4-3-16,-3-4 0 0,0 2 0 16,0-1 0-16,-3-4 0 15,0-5 0-15,-1-4 0 16,4-3 0-16,-2-2 0 16,-2-6 0-16,3 0 0 0,1-1 0 15,-2-6 0-15,-2-2 0 16,4 3 0-16,-2-6 0 15,-1-1 0-15,1-4 0 0,2 1 0 16,-2 0 0-16,2-1 0 16,-3 0 0-16,3 0 0 15,-2 1 0-15,2 1 0 16,-3 1 0-16,1 0 0 0,2-3 0 16,-2 4 0-16,-1-2 0 15,1 0 0-15,-2-1 0 16,2-3 0-16,2 2 0 15,0-2 0-15,-2 2 0 16,2-2 0-16,0 0 0 16,-3-7 0-16,3-1 0 0,0 2 0 15,0-1 0-15,0 1 0 16,-2 1 0-16,2 3 0 16,0 0 0-16,0-1 0 0,-3 2 0 15,3 1 0-15,0 1 0 16,0 0 0-16,0 2 0 15,-2-4 0-15,2 4 0 0,-2-3 0 16,2 2 0-16,0-5 0 16,0 3 0-16,-3-3 0 15,3 3 0-15,0-8 0 16,0 3 0-16,0-2 0 16,-2-3 0-16,2-10-75 15,0 0-16-15</inkml:trace>
  <inkml:trace contextRef="#ctx0" brushRef="#br0" timeOffset="95050.0371">11017 15051 269 0,'0'0'8'0,"0"0"3"0,0 0 4 0,0 0-1 16,0 0 0-16,0 0 0 15,0 0 2-15,-7 12 3 16,7 16-5-16,0 7-5 16,0 11 0-16,5 12 1 15,1 11 1-15,-1 5-1 0,2 3-2 16,0 3-1-16,0-3-1 16,-1-4-2-16,-1-5-1 15,0-9-2-15,0-1 0 16,-1-10 1-16,1-5-1 0,-2-9 0 15,0-1-1-15,-3-13-1 16,1-4-1-16,-1-5-3 16,0-11-5-16,0 0-6 15,-4-12-5-15,1-11-9 0,1-7-22 16,-1-6-17-16,-4-10-16 16</inkml:trace>
  <inkml:trace contextRef="#ctx0" brushRef="#br0" timeOffset="96505.8593">10998 15357 228 0,'0'0'7'0,"-2"-13"5"16,2 13 5-16,0-10 0 0,0 10-1 15,0 0 1-15,0 0 5 16,0 7 0-16,0 25-4 16,0 13-4-16,0 12-3 0,2 13-1 15,3 11 2-15,-5 10-1 16,2 1-2-16,1 3-3 15,-1-6 0-15,-2-2-2 16,0-5 0-16,0-8-1 0,0-5-1 16,-5-9-1-16,3-11 0 15,2-4-1-15,0-10 0 16,0-11-1-16,0-5 0 0,0-7-1 16,0-12-2-16,0 0-1 15,0 0 0-15,0-13 0 16,0-3 0-16,0 2 1 15,-2-1 0-15,-3 0 2 16,2 4 0-16,3 11 3 16,0 0 0-16,-10 14 1 0,5 5 0 15,0 11 0-15,0 10 2 16,3 7 0-16,-3 8 2 16,-1 1-1-16,2 4 1 0,1 1-1 15,3 2 1-15,0-1 0 16,0-3-2-16,0-2 0 15,0-30-3-15,0 3 1 0,0-6-2 16,3 6 0-16,-1-5 0 16,0 0 0-16,1-4-1 15,0-1 0-15,0-2 2 16,-1 2 1-16,0-8-2 16,1-2 0-16,-3-10-1 15,2 15-1-15,-2-15-1 0,0 0 0 16,0-10-3-16,0-7-4 15,-5-7-1-15,3-3-4 16,-3-4-1-16,-1-1-1 16,4 3-3-16,2 0-3 0,0 8 2 15,0-4 3-15,5 3 3 16,-2-2 6-16,2 8 3 16,0 1 3-16,-3 5 8 15,1 0 2-15,-3 10 5 0,0 0 3 16,0 0 2-16,7 10 2 15,-7 10 1-15,0 1-3 16,0 13-1-16,0-17-2 16,0 7-3-16,0-4-4 0,0 8-1 15,0-3-3-15,0 4-1 16,0-2-1-16,0 1-2 16,2-3 2-16,-2-3 0 15,3 2-2-15,0-4 0 0,-3-2-2 16,2-3 0-16,1-5-3 15,-3-10 0-15,0 0 0 16,0 0 2-16,7-13 1 16,-7-17 0-16,0 3 3 15,0-7 1-15,-2 2 2 16,-1 6 1-16,3 26-2 0,-5-9 0 16,5 9 1-16,-2 12-2 15,-1-3 0-15,3 5 1 16,0 1-1-16,0 2 0 0,0-3 1 15,0 1-1-15,0 0 0 16,0-1-1-16,0 4 1 16,3-6-1-16,-1 1 0 15,-2-13 0-15,5 7 0 0,-5-11 1 16,5-21 0-16,-5-20-1 16,0-17-2-16,0-12 1 15,-2-15-1-15,-6-8 0 16,0-10 1-16,1 13-3 15,-3-3 1-15,3 6 1 16,-3-2 0-16,0-2 2 16,0 3 0-16,0 0 0 0,0 3-1 15,2 0 2-15,1 3 0 16,-1-4 0-16,1 9 0 0,-1 2 0 16,4 4 0-16,-3 8 1 15,6 8 0-15,-1 3-1 16,-1 13 1-16,3 3-1 15,0 5 1-15,-3 6-1 0,1 1 0 16,0 1 1-16,-4 4-2 16,5 4 2-16,-2-1-1 15,0 5 1-15,3 0 0 16,-2 3-1-16,2 12 0 0,-3-12 0 16,3 12 0-16,0 0-2 15,0 0 0-15,0 0-1 16,0 17 1-16,0 13 1 15,0 12-1-15,0 15 1 0,5 17 1 16,1 12 0-16,1 14 0 16,3 7 1-16,0-2-1 15,0 2 0-15,2-5-1 16,-2-8-1-16,0-9 1 0,-3-8 0 16,3-9-1-16,-7-11-2 15,5-10-1-15,-6-11-3 16,0-9-2-16,1-7-1 15,-3-11-4-15,0-9-4 0,0 0-8 16,0-22-13-16,-5-7-22 16,3-9-18-16</inkml:trace>
  <inkml:trace contextRef="#ctx0" brushRef="#br0" timeOffset="96831.7451">10918 15161 204 0,'0'0'8'0,"0"-13"4"16,0 3 6-16,0 1 3 16,0-2 1-16,0 1-1 15,0 2-1-15,0 8 0 0,0 0-4 16,0 32-1-16,0 14-4 16,0 16-5-16,0 17 0 0,0 20 1 15,0 10 0-15,0 10 0 16,0 5-3-16,0-3-2 15,0-10-1-15,0-4 0 16,0-12-1-16,3-13 0 0,-1-9-1 16,-2-13-1-16,3-10-3 15,-1-16-1-15,1-9-1 16,-3-13-3-16,0-12-4 16,2-3-7-16,1-21-4 0,-3-13-20 15,0-20-19-15,3-15-14 16</inkml:trace>
  <inkml:trace contextRef="#ctx0" brushRef="#br0" timeOffset="97322.1908">10896 15426 290 0,'0'0'6'15,"-3"-8"1"-15,3 8 4 0,-2-15 0 16,2 15-2-16,0 0 3 16,0 0 2-16,-10 27 3 15,10 20-5-15,0 21-3 0,0 18-2 16,0 18 1-16,0 20 2 15,0 5-2-15,0 4-3 16,0-3 0-16,5-4 2 16,0-5 1-16,-3-7-1 15,3-5 1-15,3-12-1 0,-3-3 0 16,0-2 0-16,0-51-1 16,-3 7-3-16,1-6-2 15,2 0 0-15,-5-4-1 16,2 1-1-16,1-6-1 15,0-1-2-15,-1-8-1 0,-2-2-2 16,2-7-2-16,-2-1-2 16,0-14 0-16,3 18 1 15,-3-18 0-15,2 11 2 16,-2-11 2-16,0 0 2 16,0 0 2-16,0 0 2 0,0 0 0 15,0 0 1-15,-7 0 0 16,7 0 1-16,-2 12 0 0,-1-3 0 15,3 4 0-15,0-1-1 16,-3 3 0-16,3-1 0 16,-2 4 0-16,2-5-2 15,0 2 0-15,0-3-2 0,0 0-1 16,0-5-4-16,0 4-5 16,0-11-11-16,0 9-30 15,0-9-21-15,0 0-4 16</inkml:trace>
  <inkml:trace contextRef="#ctx0" brushRef="#br0" timeOffset="102008.7531">10891 15095 147 0,'0'0'9'0,"0"0"5"15,0 0 6-15,0 0 2 16,0 0 0-16,-8-9 1 16,8 9 0-16,0 0-1 15,0 0-7-15,-4 5-5 0,1 8-4 16,0 4-1-16,2 7-1 16,-2 6 2-16,3 5 0 15,-3 5 2-15,3 6 2 16,0 7-2-16,0-4 1 0,0 3-1 15,3 0-2-15,1 3 0 16,-1-5 0-16,2 1-2 16,-3-4-1-16,1-2 1 15,2 0-1-15,-3-3 0 16,1 0 0-16,-1 2 1 0,-2-4-1 16,0 2-1-16,0-2 0 15,0 0 0-15,0 2-1 16,0-6 1-16,0-1-2 0,0 3 0 15,0-4 1-15,0-2-1 16,0 3 1-16,0-5-1 16,-2 2 1-16,-1-7 0 0,3 4 0 15,-2-3 0-15,-1-2 0 16,3 3 0-16,-2 0 0 16,2 2 1-16,-3 0 0 15,1 0 1-15,0 3-1 16,-1-4 0-16,0 1 0 15,2-1 1-15,1-6 0 0,0 1-2 16,-3-4 0-16,3 1 0 16,0 0 0-16,0-1 1 15,0-1-1-15,0-1 1 16,0 3 0-16,0-1 0 0,0-1 0 16,0 5 0-16,0-3 0 15,0-1 0-15,0 1 0 16,0 4 0-16,0-3 0 0,0 1 0 15,0-5-1-15,0 3 1 16,0 1-2-16,0-2 0 16,0-2 0-16,0-7 0 15,0 0 0-15,0 0 0 16,0-1 0-16,0 2 0 0,0 1 0 16,0 0 0-16,0 3 0 15,0 0 0-15,0 0 0 16,0 0 0-16,0 2 0 15,0 0 0-15,0 1 0 16,0 0 0-16,3 1 0 0,-3-2 0 16,0 1 0-16,0-4 0 15,0 4 0-15,0-3 0 16,0-3 0-16,0-2 0 16,0 2 0-16,0-4 0 0,0-8 0 15,0 15 0-15,0-15 0 16,1 7 0-16,-1-7 0 15,0 0 0-15,0 0-7 0,0 0-15 16,0 0-35-16,0 0-29 16,0-5-2-16</inkml:trace>
  <inkml:trace contextRef="#ctx0" brushRef="#br0" timeOffset="112398.8844">10555 15113 236 0,'0'0'8'0,"0"0"4"0,0 0 3 16,-7-5 4-16,7 5 2 16,0 0 2-16,-12-4 0 15,12 4 4-15,0 0-9 0,0 0-4 16,-11-6-4-16,11 6-3 16,0 0-4-16,0 0-1 15,0 0-1-15,5 0 0 16,7 0 0-16,6 0 0 0,2 2 2 15,2-2 0-15,8 0 2 16,0 0-1-16,3 0-1 16,-3 0 1-16,-3-2-2 0,-3 2 0 15,-3-4 0-15,-5 4 0 16,0-3-1-16,-9 3 0 16,-7 0 0-16,11-3 0 15,-11 3 1-15,0 0 1 16,0 0-1-16,0 0 1 0,-8 0-1 15,-2 0 1-15,-2 3-2 16,-4 0 1-16,-3-3-1 16,-6 4-1-16,0 2 1 15,0-4-1-15,2 0 0 16,1 2 1-16,2-3-1 16,6 2 1-16,1-3-1 0,3 0 1 15,10 0-1-15,-7 0-1 16,7 0 1-16,0 0-1 15,10-3 1-15,2 2-1 0,6-3 1 16,4 2-1-16,2 0 1 16,6-2 0-16,0 2 1 15,0-2-1-15,-3 4 0 0,-2-3 0 16,-2 0 0-16,-3 3 0 16,-8 0 0-16,0 0 0 15,-12 0 0-15,13 0 0 16,-13 0 1-16,0 0 0 0,0 0 0 15,0 0-1-15,0 0 1 16,0 0-2-16,-8 3-2 16,8-3-6-16,-10 9-12 15,10-9-46-15,0 0-18 16</inkml:trace>
  <inkml:trace contextRef="#ctx0" brushRef="#br0" timeOffset="113382.153">12099 15113 209 0,'0'0'10'0,"0"0"6"16,0 0 5-16,0 0 2 0,0 0-1 15,0 0 2-15,-12-1-2 16,12 1 2-16,0 0-7 16,0 0-6-16,0 0-2 15,5 4-2-15,5-2 1 0,5 1 0 16,2-3 1-16,3 0 0 15,4 0-1-15,5 0-1 0,-5-3-2 16,1-2-1-16,-5 4 0 16,0-5-1-16,-8 4-1 15,-2 2 0-15,-10 0 0 16,10-6 0-16,-10 6 1 0,0 0 0 16,0 0 0-16,0 0 0 15,0 0-1-15,-13 0 0 16,1 0 0-16,-3 0-1 15,-4 2-1-15,-2 4 0 16,1-4 0-16,-5 3 0 0,6-2 0 16,1 2 0-16,6-2 0 15,-1-1 0-15,13-2-1 16,-13 0 1-16,13 0-1 16,0 0 0-16,8 0 1 15,8 0 0-15,1 0-1 0,5-2 1 16,3-1 0-16,3 0 1 15,-1-2-1-15,1 4 0 16,-4-3 0-16,-7 2 1 0,-2 0-1 16,-5 2 1-16,-10 0 1 15,12 0 1-15,-12 0-3 0,0 0 0 16,-4 0 0 0,-8 0 0-16,-4 0 0 0,2 0 0 15,-4 2 0-15,1-2 0 16,2 2 0-16,0 2 0 15,5-3 0-15,10-1-7 16,0 0-25-16,0 0-53 0,0 0-3 16</inkml:trace>
  <inkml:trace contextRef="#ctx0" brushRef="#br0" timeOffset="114782.2162">10563 13414 271 0,'0'0'10'0,"0"0"2"15,0 0 1-15,0 0-2 0,3 7 3 16,-3 5 2-16,0 17 2 15,0 10 3-15,0 12-8 16,-3 16-2-16,3 15 0 16,0 15 1-16,0 7-1 0,0 8-2 15,0-4-2-15,5 1-1 16,-2-5-1-16,-2-2-2 16,-1-7 0-16,0-7 0 15,-1-3-1-15,-4-11 0 16,-6-5 0-16,4-9-1 0,1-9-1 15,0-13 0-15,0-6 0 16,1-12 0-16,3-8 0 16,2-12 0-16,0-10-1 15,0-12 0-15,2-10 0 0,1-10-1 16,2-17-1-16,0-11-1 16,-1-14 0-16,2-6-1 15,-1-7 0-15,0-7 1 0,0 3 1 16,-2 2-1-16,3 5 2 15,-2 5 1-15,-2 8 1 16,0 6 1-16,1 10 0 16,-3 6-1-16,0 12 2 15,-5 7 1-15,-1 11 0 0,5 3 0 16,-4 17-1-16,5 9 1 16,-13 18 0-16,8 24 0 15,-2 20 1-15,-1 19-2 16,3 16 0-16,0 16 1 15,0 14 0-15,3 0 0 0,-2-6-1 16,4-10-2-16,4-11-1 16,1-16-1-16,2-10-10 15,-2-15-33-15,4-16-37 0,7-11-3 16</inkml:trace>
  <inkml:trace contextRef="#ctx0" brushRef="#br0" timeOffset="117033.1921">12435 13273 235 0,'0'0'9'15,"0"-10"5"-15,0 10 6 16,0-12 1-16,0 12 1 0,0-15 1 16,0 15 1-16,0-15-1 15,0 15-8-15,0 0-6 16,-7 22-2-16,2 13-1 15,0 12-1-15,-1 15 0 0,6 17 1 16,-2 10 0-16,2 11 2 16,0 4-1-16,2 2-1 15,1-2-1-15,0-2 0 16,-3-1-1-16,0-6 1 16,-6-4-1-16,1-7-1 0,-3-2 0 15,-2-7 0-15,3-12-2 16,0-8 1-16,5-10-2 15,-2-12 1-15,4-4-2 0,0-10 0 16,0-19 0-16,0 0 0 16,0 0-1-16,6-19-1 15,-1-11 0-15,-3-7-1 0,5-11-1 16,-3-11-1-16,1-8 0 16,-4-9 0-16,3-6 2 15,-4-5-1-15,0-2 1 16,0-1 0-16,-4 2 1 0,3-1 1 15,-2 7 1-15,-3 0 0 16,5 5-2-16,-5 6 2 16,4 1 1-16,-1 7 1 15,1 7 2-15,2 11 1 16,0 8 0-16,0 10 0 0,0 7 0 16,0 8-1-16,0 12 1 15,-2 19-1-15,-3 16-1 16,0 22 1-16,3 10-1 15,-1 22 2-15,3 15-1 0,0 12 1 16,0 6 0-16,3-3-1 16,4-4 0-16,0-9-1 15,0-10 0-15,-1-12-1 16,1-12 0-16,-3-9 1 0,2-12-2 16,-4-9 0-16,1-12 0 15,-1-8 0-15,-2-9-1 16,0-13 1-16,0 0-1 0,0-15 0 15,0-12 0-15,3-14 0 16,-3-10 0-16,0-14-1 16,-3-15 0-16,3-6 1 15,-2-15-1-15,-3-6 1 16,-2-7-1-16,2 6 0 16,1-2-1-16,3 9 2 0,-5 9 0 15,6 11 0-15,0 13 1 16,0 17 1-16,0 8 0 15,0 13 0-15,0 14 0 0,0 16 0 16,0 7 0-16,0 29 1 16,-2 20 0-16,2 18 0 15,-3 18 1-15,3 16-1 16,0 16 1-16,3 8 0 0,2-6 0 16,3-5 0-16,4-10-3 15,-5-11 0-15,4-11 0 16,-6-15 0-16,2-9 0 15,-5-13 0-15,-2-12 0 0,0-10 0 16,0-9 0-16,-5-11 0 16,5-10 0-16,-4-11 0 15,1-15 0-15,-3-9 0 16,5-11-2-16,-5-12-1 16,1-1 1-16,3-10-1 0,-4 4 2 15,5 6-1-15,-4 3 1 16,1 13 0-16,3 11 1 15,1 15 0-15,0 17 1 16,-3 3 0-16,3 26 0 0,0 7 1 16,3 12 0-16,2 8 0 15,-3 9 0-15,1 1 0 16,2-3 0-16,-3-6-2 0,0-8 0 16,1-6 0-16,-1-9 0 15,-2-9 0-15,3-8 0 16,1-7 0-16,-4-10-2 0,0 0 0 15,4-5-1-15,-2-12 1 16,-2-5-1-16,0-7 0 16,0 3 1-16,0 1 0 15,0 1 1-15,0 4 0 16,0 7 0-16,0 13 0 16,0 0 2-16,-2 15-1 15,-2 5 0-15,3 2 0 0,-5 0 0 16,6 4 0-16,-2-4-1 15,2-3 0-15,0-6-2 16,0-4 0-16,0-9-1 0,0 0-2 16,0 0 0-16,0 0-2 15,5-9 1-15,-5-5 1 16,0-9 0-16,0-3 2 0,0 2 1 16,0 4 1-16,0 1 3 15,-3 7 0-15,3 12 2 16,0 0 1-16,-5 9-1 0,3 13 1 15,-4 3 0-15,5 3-1 16,-2 4 0-16,1-8-1 16,-2 3 0-16,4-6-1 15,0-7-1-15,0-1-1 16,0-13 1-16,0 14-2 16,0-14 1-16,0 0-1 0,4-14 0 15,-4 1 0-15,0-4 1 16,0-6-1-16,0-1 2 15,0 2 0-15,0 2 2 16,-4 5-1-16,0 2 1 0,4 13 0 16,0 0 1-16,-12 13-1 15,8 7 0-15,-2 4-1 0,1 1 0 16,2 4-1-16,0-3 1 16,3-2 0-16,0-4-1 15,0-2 0-15,0-6 0 16,0-2 0-16,0-10 0 15,0 0-1-15,0 0 1 0,0 0-1 16,6-13 1-16,-6-1 0 16,0 1-1-16,0-4 0 15,0 2 1-15,0 0 1 16,0 3-1-16,0 12 0 16,0-11 0-16,0 11 1 0,0 0-1 15,-6 11 1-15,4 1-1 16,0 1 1-16,-1-3-1 15,3 2 0-15,0-12 0 0,-2 12 0 16,2-12-1-16,0 0-1 16,0 0-3-16,0 10-10 15,0-10-31-15,0 0-34 16,0-8-3-16</inkml:trace>
  <inkml:trace contextRef="#ctx0" brushRef="#br0" timeOffset="118156.0439">10523 12250 243 0,'0'0'8'0,"-5"-13"6"16,5 13 3-16,-7-15 5 0,5 6 2 15,2 9 1-15,-11-15 1 16,11 15-2-16,0 0-6 15,0 0-4-15,-5 30-4 16,5 6-3-16,0 12-3 0,7 13 0 16,2 19 0-16,0 7 1 15,3 7 0-15,4 2-1 16,-4 1 0-16,2-2-1 16,-1-5 0-16,0-5-2 0,-3-6 1 15,-3-9-1-15,-1-8-1 16,1-8 0-16,0-10 0 15,-4-8 0-15,-1-7-1 16,0-11 2-16,-2-6-1 0,0-12 0 16,0 0 0-16,0 0 1 15,0-18-1-15,0-6 0 16,0-14 0-16,-2-8 0 16,0-17 0-16,-4-9 0 15,-1-9-1-15,-1-6 1 0,1-2 0 16,-1-3 0-16,-4 2 0 15,5 6 1-15,-4 11-1 16,5 3 0-16,-5 14 2 0,4 8-1 16,0 11 0-16,2 10 0 15,-1 6-1-15,4 9-1 16,2 12 0-16,-3 18 1 16,3 20-1-16,0 16 1 0,3 17 0 15,-1 19-1-15,4 9 2 16,-1 10 0-16,0 0-1 15,2-3 0-15,-2-9 0 16,0-7-2-16,-2-15 0 0,-1-10-6 16,-2-12-9-16,4-11-32 15,0-10-36-15,0-16-2 16</inkml:trace>
  <inkml:trace contextRef="#ctx0" brushRef="#br0" timeOffset="119265.768">12348 12314 322 0,'0'0'9'0,"2"-9"5"15,-2 9 3-15,2-16 4 0,-2 16-1 16,0-14-1-16,0 14 0 15,0-8 0-15,0 13-9 16,-2 17-4-16,0 13-3 16,-1 7-2-16,3 16-1 0,0 8 1 15,0 11 1-15,0 2 0 16,0 5 1-16,0-4 0 16,0 1 0-16,-2 1 1 15,-3-5-1-15,3-8 0 16,2 3-1-16,-3-10 0 0,3-6-1 15,0-11 1-15,0-7-4 16,3-9 2-16,-1-7-1 16,3-8 0-16,-5-14 1 0,0 0-1 15,7-8 0-15,-5-14-1 16,-2-9 1-16,3-11-1 16,-3-12 1-16,0-11 0 0,0-6-1 15,0-6 1-15,0-6 0 16,-5 3 1-16,0 3 0 15,3 2 0-15,-5 9 0 0,2 4 1 16,0 9 1 0,-1 11 0-16,1 9 0 0,3 7 0 15,0 6-1-15,-1 13-1 16,3 7 1-16,0 17-1 16,0 20 1-16,5 13-1 15,-3 19 0-15,3 7 1 0,-2 14 0 16,5 4 2-16,-3 2-3 15,-1-6 0-15,1-11 0 16,2-8 0-16,-1-11 0 16,1-13 0-16,1-9 0 0,-6-9 0 15,3-8 0-15,-3-9 0 16,-2-12 0-16,0 0 0 16,0-18 0-16,0-7 0 0,0-11 0 15,-2-12-2-15,-1-14 1 16,3-10-1-16,0-5 0 15,0-3 1-15,0 3-1 16,0 4 1-16,0 15 1 0,0 8 0 16,-2 12-1-1,2 22 0-15,0 16 1 0,-2 12 0 16,-2 22 0-16,4 15 0 16,0 14 0-16,0 8 0 15,0 12 0-15,0 3 1 0,0-5-1 16,4-3 1-16,0-11-2 15,-1-11 0-15,2-8-3 16,-1-11-4-16,-4-13-5 0,6-9-18 16,-3-5-54-16,-3-10-1 15</inkml:trace>
  <inkml:trace contextRef="#ctx0" brushRef="#br0" timeOffset="126194.8517">13208 12973 428 0,'0'0'5'0,"0"0"0"0,0 0 2 15,0 0 0-15,0 0 2 16,0 15 0-16,0-3 1 15,-8 3 1-15,0 8-4 16,-2 1-1-16,-4 3-1 0,-3-2-3 16,2-2-2-16,-2-1 0 15,-1 0 0-15,0-7 0 0,6-3 0 16,0 1 0-16,2-6 0 16,10-7 0-16,-5 15 0 15,5-15 0-15,9 8 0 16,7-5 0-16,6-3 0 0,6 0 0 15,4 0 0-15,3 0 0 16,1-6 0-16,0 4 0 16,-4-1 0-16,-5 0 0 15,-7 0 0-15,-8 3 0 16,-1 0 0-16,-11 0 0 0,0 0 0 16,0 0 0-16,0 0-82 15,-11-1-8-15</inkml:trace>
  <inkml:trace contextRef="#ctx0" brushRef="#br1" timeOffset="132296.7829">10401 15195 95 0,'0'0'6'0,"0"0"3"0,0 0 2 15,0 0 4-15,0 0 3 16,0 0 1-16,0 0 2 16,-12-3 0-16,12 3-2 15,0 0-2-15,-9-2-1 16,9 2-1-16,0 0-2 0,-9 0-1 16,9 0 0-16,0 0 0 15,0 0-1-15,0 0-1 16,0 0-1-16,0 0 2 15,0 0-2-15,9 0 1 16,0 0-2-16,3 0 0 0,6-3 0 16,-1 0 0-16,6 3-1 15,-1-1-1-15,3-2-1 16,-1 3 0-16,4 0-1 0,-1 0 0 16,0-2 0-16,1 2-1 15,-3 0 1-15,2 0-1 16,1 0 1-16,-4 2-1 15,1-2 0-15,0 0 0 0,-2 3-1 16,-6-3 0-16,0 0 0 16,-6 0 0-16,0 1-1 15,-11-1 1-15,15 0-1 0,-15 0 0 16,0 0 0 0,0 0 0-16,0 0 0 0,0 0 0 15,0 0 0-15,0 0-1 16,0 0 0-16,0 0 0 15,0 0 0-15,0 0 0 16,0 0 0-16,0 0-2 0,0 0 0 16,0 0-2-16,0 0-1 15,0 0-5-15,0 0-12 16,0 11-27-16,0-11-34 0,-15 13-4 16</inkml:trace>
  <inkml:trace contextRef="#ctx0" brushRef="#br1" timeOffset="133741.2324">10342 15222 239 0,'0'0'8'0,"0"0"7"16,0 0 2-16,0 0 4 15,0 0 2-15,0-10 0 16,0 10 1-16,0 0 0 16,0 0-8-16,0 0-6 15,0 0-3-15,0 0-3 0,0 0-2 16,4 8-1-16,-4-8 1 15,9 17 0-15,-7-7-1 16,2 0 1-16,-1 0 0 16,0-1-1-16,-3-9 1 15,4 15 0-15,-4-15-1 0,3 13 1 16,-3-13-1-16,0 0 1 16,2 10 1-16,-2-10 0 0,0 0 0 15,0 0 0-15,0 0 1 16,0 0 0-16,0 0 0 15,0 0-1-15,0 0 0 16,0 0-1-16,0 0 0 0,0-7-1 16,0 7 0-16,0 0 0 15,-5-11 0-15,5 11-1 16,0 0 0-16,-2-9 0 16,2 9 1-16,0 0-1 15,0 0 0-15,-5-11 0 0,5 11 0 16,0 0 1-16,0 0-1 15,0-9 0-15,0 9 0 16,0 0 1-16,0 0-1 16,-5-10 0-16,5 10 1 0,0 0-1 15,0 0 1-15,0 0-1 16,0-10 0-16,0 10-1 16,0 0 1-16,0 0-1 0,-2 8 1 15,2 2-1-15,0 4 0 16,-2 1 1-16,2 3 0 15,0 4 0-15,0 1 1 0,2-1-1 16,0-1 1-16,3 2-1 16,-5-5 1-16,3 2 0 15,-1-4-1-15,0-1 0 16,1-3 0-16,-1 0-1 16,-2-1 1-16,3-1 0 15,-3-10 0-15,1 17 0 0,-1-17 0 16,0 13 0-16,0-13 0 15,0 0 0-15,4 12 0 16,-4-12 0-16,0 0 0 16,0 0 0-16,0 8 0 0,0-8 0 15,0 0 0-15,3 9 0 16,-3-9 0-16,0 0 0 16,0 0 0-16,0 8 0 0,0-8 1 15,0 0-1-15,0 0 0 16,0 0 0-16,0 0 0 15,0 0 1-15,0 0-1 16,0 0 1-16,0 0 0 16,0 0 0-16,0 0-1 0,0 0 1 15,0 0 0-15,0 0-1 16,0 0 1-16,0 0-1 16,0 0 0-16,0 0 0 15,0 0 0-15,0 0 0 0,12 0 0 16,-12 0 1-16,9-3-1 15,-9 3 0-15,18-2 0 16,-6 2 0-16,6-3 0 16,-1 3 1-16,3-2-1 15,-1 2 1-15,10 0 0 0,-2 0-1 16,3 0 0-16,-7-3 1 16,8 3-1-16,-6 0 2 0,3 0-2 15,-3 0 0-15,-3 0 0 16,-3 3 0-16,-1-3 0 15,-1 2 0-15,-4-2 0 16,-6 0 0-16,-7 0 0 16,10 0 0-16,-10 0 0 0,0 0 0 15,0 0 0-15,0 0 0 16,0 0 0-16,0 0 0 16,0 0 0-16,0 0 0 15,0 0 0-15,0 0 0 16,0 0 0-16,0 0-7 15,0 0-8-15,0 0-23 0,13 5-48 16,-13-5 0-16</inkml:trace>
  <inkml:trace contextRef="#ctx0" brushRef="#br1" timeOffset="136124.4475">10801 15591 234 0,'0'0'7'0,"0"0"2"0,0 0-1 16,0 0 1-16,0 0 1 15,0 0 1-15,0 0 3 16,12 0 1-16,4 0-3 16,4 0-1-16,10 0 0 15,2 0 1-15,8 3 1 0,7-1-2 16,2-2-2-16,4 0-2 16,4 3-1-16,0-3-2 15,3 0-1-15,0 0-2 0,1 0 1 16,-1 0-1-16,0 0 1 15,-2 0-1-15,-1 0 0 0,-1 0-1 16,-3 2 1-16,-3 1 0 16,-4 0 0-16,4-3-1 15,-2 4 0-15,-6-1 1 16,2-1-1-16,-1 1 1 16,-3-2 0-16,2-1-1 0,-4 0 1 15,-4 0 0-15,1 0 0 16,-5 0 0-16,-3 0 1 15,-4 0 0-15,-4 0-1 16,0 0 2-16,-3 0-1 16,-2 0 0-16,-3 0 0 0,-2-1 0 15,1-2 0-15,-10 3 0 16,15-2-1-16,-15 2 0 16,0 0 0-16,11-3 0 0,-11 3 0 15,0 0-1-15,0 0 0 16,0 0-2-16,0 0-3 15,0 0-5-15,0 0-11 16,-6 0-11-16,-6-4-47 0,12 4-3 16</inkml:trace>
  <inkml:trace contextRef="#ctx0" brushRef="#br1" timeOffset="136874.0761">12184 15210 282 0,'0'0'5'0,"0"0"4"15,0 0-1-15,0 0 0 16,0 0 3-16,0 0-1 16,7-8 3-16,3 6 0 0,5 2-1 15,2 0-3-15,6-2 1 16,4-1-1-16,5 3-1 16,3-3 0-16,3 1-2 15,2-1-1-15,-6 0-2 16,1-1 0-16,-3 2-1 15,-7-1 0-15,-2-2 0 0,-6 3 1 16,-2 2 0-16,-8 0 1 16,-7 0 0-16,10-3-1 15,-10 3 0-15,0 0 0 16,0 0-2-16,0 0 0 0,0 0-1 16,0 7-1-16,0-7 1 15,-5 18-1-15,3-4 0 16,-1 4 0-16,-3 2 1 0,5 5 0 15,-1-4 1-15,-1 7-1 16,3 0 1-16,0-1 0 16,0-3 0-16,0 4 0 0,0-6-1 15,0-2 1-15,0-1 0 16,0-3-1-16,0 0 0 16,0-5 0-16,-2-1 0 15,2 0 0-15,0-10 1 16,-4 12-1-16,4-12 1 0,0 0 0 15,-2 10 0-15,2-10 1 16,0 0-1-16,0 0 1 16,0 0-1-16,0 0 1 15,-7 8-1-15,7-8 0 16,-15 2 0-16,5-2 0 0,-2 3 0 16,-6-1-1-16,-1 1 0 15,-9-3 1-15,0 1-2 0,-3 5 1 16,-2-6-4-16,3 5-3 15,-2-3-12-15,7-2-37 16,0 3-27-16,8 0-2 16</inkml:trace>
  <inkml:trace contextRef="#ctx0" brushRef="#br1" timeOffset="138206.1781">10463 17050 219 0,'0'0'6'0,"0"0"4"0,0 0 1 16,0 0 1-16,0 0 2 15,5 0 2-15,-5 0 1 16,18-2 2-16,-4 2-5 0,4-3-2 16,6 1 1-16,5 0 0 15,5-1 0-15,6 1-3 16,5-1-1-16,2 3-1 15,3 0-1-15,2-2-3 16,7 2 0-16,-2 0-2 16,3 0 0-16,5 0 1 0,-1 0-3 15,4 0 2-15,1 0-1 16,1 0 0-16,0 0 0 16,-1 0 0-16,-2-2 0 15,-5 2 0-15,0 0-1 0,-7 0 0 16,-5 0 1-16,-3 0-1 15,1 2 0-15,-6-2 0 16,-2 0 0-16,-3 0 0 0,-5 0 0 16,-2 0 0-16,0 0 0 15,-5 0 0-15,-8 0 0 16,-3-2 1-16,-4 2-1 16,1 0 0-16,-11 0 1 0,9-3-1 15,-9 3 0-15,0 0 0 16,13 0 0-16,-13 0 0 15,0 0 0-15,12-3 0 16,-12 3 0-16,13 0 0 16,-13 0 1-16,12 0-1 0,-12 0 0 15,18 0 1-15,-18 0-1 16,10 0 1-16,-10 0 1 16,0 0-1-16,0 0 1 15,0 0 0-15,0 0 0 0,0 0-1 16,0 0 0-16,0 0-1 15,0 0-1-15,0 0 0 16,0 0-1-16,0 0 0 0,0 0 0 16,0 0 1-16,0 0-1 15,0 0 1-15,0 0 0 16,0 0-2-16,0 0-3 16,0 0-4-16,0 0-12 0,0 0-22 15,0 0-34-15,0 0-4 16</inkml:trace>
  <inkml:trace contextRef="#ctx0" brushRef="#br1" timeOffset="139523.0363">10424 16976 264 0,'0'0'5'0,"0"0"4"16,0 0 2-16,0 0 1 15,0 0 0-15,0 0-1 0,0 0 0 16,0 0 0-16,0 0-5 15,-7 18-3-15,4-6-1 16,0 8-2-16,3-1 2 16,0 4 0-16,3 2 2 15,2 0-3-15,-3-6 3 16,3 1-2-16,0 0 1 0,0-2-1 16,-3-3 0-16,-2-1 0 15,3-2 1-15,-3 1 0 0,0-13-2 16,0 9 0-16,0-9-1 15,0 12 1-15,0-12-1 16,0 13 0-16,0-13 0 16,0 7 0-16,0-7 0 15,0 11 1-15,0-11 0 0,0 0 0 16,0 10 0-16,0-10-1 16,0 0 1-16,0 0-1 15,-3 9-1-15,3-9 1 16,0 0-1-16,0 0 0 15,0 0 0-15,0 0 0 16,0 0 1-16,11 3 0 0,-11-3 1 16,14 0-1-16,-4 0 2 15,5 0-1-15,0 0 0 16,5 0-1-16,5-3 2 16,25-1 0-16,2-1 0 0,5 0 0 15,3 0 0-15,-3-3 0 16,0 3 0-16,-7 0 0 0,-1 3-1 15,-1-1 0-15,-4 1 0 16,6 2 0-16,-3 0 0 16,6 0 0-16,-1 0 1 15,5 0-1-15,1 0 1 0,1 0-1 16,-2 0 0-16,-2 0 0 16,2 0 0-16,-8 0-1 15,-4 0 1-15,-2 0 1 16,-8 0-1-16,-1 0 1 15,-4 0 0-15,-2 0 2 16,-6 0-3-16,2 0 1 16,-1 0-1-16,0 0 0 0,2 0 0 15,-16 0-3-15,3 0 3 16,13 0-2-16,-4 0 1 16,1 0 0-16,0 0 0 15,0 2 1-15,-1-2-1 0,-2 5 2 16,1-5-2-16,-8 0-1 15,1 4 1-15,-1-3 0 16,4 1-2-16,-4 1 1 16,3-3 0-16,0 3 0 0,0 0 0 15,2-1 1-15,-2-2 0 16,0 3 0-16,0-3 0 16,-1 2 1-16,2-2-1 15,-2 2 0-15,-2 1 1 0,-2-3-1 16,0 0 0-1,6 0 2-15,-16 0-3 16,12 0-1-16,-12 0 1 0,11 0-12 16,-11 0-15-16,0 0-43 15,0 0-8-15</inkml:trace>
  <inkml:trace contextRef="#ctx0" brushRef="#br1" timeOffset="140255.9716">12196 16954 166 0,'0'0'8'0,"0"0"5"0,0 0 4 16,12 0 3-16,-12 0 3 15,18 0 2-15,-5 2 3 16,1 0 0-16,7 1-6 0,1 0-2 15,2-1-4-15,1-2-3 16,5 3-2-16,0-3-1 16,0 0-2-16,-3-3-1 15,3 1-1-15,-5-4-1 16,-6 6 0-16,-1-2 0 0,-8 0-1 16,0 2-1-16,-10 0 0 15,0 0-1-15,0 0 1 16,5 4-1-16,-5 7 0 15,0-2-1-15,-2 7 1 0,-3 1-1 16,-1 3 0-16,4 2 0 16,-3-2 0-16,3 5 0 15,-1-3-1-15,3 0 1 16,0-2-1-16,0-3 1 0,0 1 0 16,0-5 0-16,3-1 0 15,1 0-1-15,-4-2 2 16,3-3-2-16,-3-7 1 0,2 12-1 15,-2-12 0-15,0 0 1 16,4 10 0-16,-4-10 1 16,0 0 0-16,-4 10 1 15,4-10-1-15,-9 5-1 16,9-5 3-16,-21 2-3 0,2-2 2 16,-4 3-3-16,-4-3 0 15,-1 0 0-15,-4 0-2 16,0-3 0-16,5 1-3 15,-1-3-5-15,9 5-11 16,8-2-34-16,2-1-29 16,-9-2-3-16</inkml:trace>
  <inkml:trace contextRef="#ctx0" brushRef="#br1" timeOffset="142578.2138">10429 17016 257 0,'0'0'8'0,"0"0"6"15,0 0 4-15,0 0 1 16,-3-8 2-16,3 8-3 0,0 0 2 16,0 0 1-16,0 0-8 15,-2 15-5-15,-1 0-4 16,3 9-2-16,0 2 0 15,3 1 1-15,-1 3 0 0,1 2-1 16,-1-5 0-16,-2-15-1 16,3 3-1-16,-3 0-1 15,2-3 1-15,-2 0 0 16,0-1 0-16,0 1 0 0,0-1 0 16,0-1 3-16,0-4-2 15,0-6 2-15,0 16-1 16,0-16 2-16,2 9-1 15,-2-9-1-15,0 10 0 16,0-10 1-16,0 0-1 0,0 0-1 16,0 0-1-1,0 10 0-15,0-10-1 0,0 0 1 16,0 0-1-16,0 0-1 16,0 0 1-16,0 0 1 0,0 0-2 15,0 0 1-15,0 0 0 16,0 0 0-16,0 0 0 15,0 0 0-15,0 0 1 0,0 0-1 16,0 0 1-16,0 0 0 16,0 0 1-16,13 5 0 15,-3-5 0-15,2 0 1 16,1 0-1-16,4-5 1 0,1 2 0 16,3 2 0-16,3-2 0 15,0 0-1-15,3-2 1 16,3 3-1-16,0-1 0 15,2 1 0-15,1-3-1 16,-1 3 1-16,0-1-1 0,1 3 0 16,-3-2 0-16,-1 2 0 15,-1 0 1-15,-1 0-2 16,-2 0 2-16,0 0-1 16,-2 0 0-16,-2 0 1 0,0 0-1 15,1 0 1-15,-5 0 1 16,3 0-2-16,5 0 1 15,20-3 1-15,2-2 1 16,3 1-1-16,-3-1 0 16,1-1 1-16,-4 2-3 0,-24 4 1 15,-3-3 1-15,23 3-2 16,-12 0 0-16,-16 0-2 16,2 0 2-16,11 0 0 15,-9 0-1-15,-4 0 1 16,-4 0-2-16,6 3 1 15,1-3-1-15,-3 2 2 16,-2 0-1-16,4-2-1 16,-5 3 2-16,6-3 1 0,5 0 0 15,-8 3-1-15,3-3 2 16,-3 0-2-16,4 0 0 16,-2 0 0-16,2 0 0 15,-2 0 0-15,0 0 0 0,-1 0 0 16,3 0-2-16,-2 0 2 15,-1 0 0-15,-1 0 1 16,6 0-1-16,-6 0 0 16,0 0-1-16,1 0 1 15,-1 2 0-15,1-2 0 0,-1 0 0 16,-2 0-1-16,1 0 1 16,-2 3 0-16,1-3 0 15,3 0 0-15,-1 0 0 16,8 0 2-16,-13 0-2 15,5 0 0-15,-1 0 0 16,1 0 0-16,1 0 0 16,-2 0 0-16,2 0-1 0,0 0 0 15,10-3 2-15,-12 3-1 16,2 0 0-16,12-2 2 16,-3 2-1-16,-12-3 0 15,3 3 0-15,4-3 1 16,-7 3-4-16,0-2 4 0,-10 2-2 15,14-2-1-15,-1 2 1 16,-1-3 1-16,-12 3-2 16,12-2 1-16,2 2 1 15,-14 0-2-15,12 0 2 16,-12 0-1-16,10 0-1 16,-10 0-1-16,10 0 4 15,3 0-2-15,-13 0-2 16,9 0 4-16,-9 0-3 15,10 0 0-15,-10 0 3 16,13 0-1-16,-13 0 0 16,9 0-3-16,-9 0 2 0,0 0 0 15,10 0 2-15,-10 0-1 16,0 0-2-16,11 0 2 16,-11 0-1-16,9-6 2 15,-9 6-1-15,13-3 0 0,-13 3-1 16,0 0 2-16,10-2-2 15,-10 2-1-15,0 0 2 16,0 0-1-16,0 0 1 16,0 0-1-16,0 0 0 0,0 0 0 15,0 0 1-15,0 0 0 16,0 0-1-16,0 0 0 16,10-7 1-16,-10 7 0 15,0 0-1-15,0 0 1 16,2-8 0-16,-2 8 0 0,0-12 0 15,0 12 0-15,3-12 0 16,-3 12-1-16,0-18 1 16,0 18-1-16,0-15 0 15,0 15 0-15,0-12 0 16,0 12 0-16,0-15 0 0,0 15 1 16,0-15-1-16,0 15 0 15,0-15 0-15,0 5 0 16,0 1 2-16,0-1-4 0,0 0 2 15,0 1 0-15,0-4 0 16,0 6 0-16,0-10 0 16,0 8 0-16,-3-1 0 0,3 0 0 15,0 1 0-15,0-4 2 16,0 4-2-16,0-1 0 16,0 10 0-16,-2-17 0 15,2 17 0-15,-3-14 0 16,3 14 0-16,-2-12 0 15,2 12 0-15,-5-7 0 0,5 7 0 16,-2-13 0-16,2 13 0 16,-4-10 0-16,4 10 0 15,0 0 0-15,0 0 0 16,0 0 0-16,-4-7 0 0,4 7 0 16,0 0-4-16,0 0-7 15,0 0-12-15,0 0-43 16,-13-2-20-16</inkml:trace>
  <inkml:trace contextRef="#ctx0" brushRef="#br1" timeOffset="144017.7244">10376 16951 214 0,'0'0'7'0,"0"0"2"15,0 0 2-15,0 0 0 16,0 0 1-16,0 0-1 16,0 0 2-16,0 0 1 0,0 0-5 15,11-2-1-15,-2 2 1 16,1 0-1-16,3 0 2 15,4 0 0-15,3 0 0 16,3 2 0-16,1-2-1 0,1 3-2 16,2-3-2-16,3 2 0 15,2 0-2-15,3-2 0 16,1 0-1-16,6 3 2 0,-3-3-1 16,9 0 1-16,-3 0 0 15,9-3 0-15,3 1 0 16,0 0 1-16,1 2-4 15,-3-3 2-15,3 3-2 16,0 0 0-16,-3 0 0 0,-4 0-1 16,-3 0 1-16,-1 0-1 15,-5 3 0-15,-1-3 1 16,-8 0 0-16,1 0-1 16,-2 0 1-16,0 2-1 0,-2 0 1 15,0-2-1-15,-3 3 0 16,-4 0 1-16,1-1-1 15,-4 1 0-15,3 0 1 0,-3-3 0 16,-4 1-1-16,4-1 1 16,3 3 0-16,2-3 0 15,0 0 0-15,5 0 0 16,0 0 0-16,2 0 0 16,-2 0-1-16,2 0 0 0,-5 0 1 15,-2-3-1-15,-3 3 0 16,-2 0 0-16,-2 0 0 15,-1 0 0-15,-2 0 0 16,-3 0 0-16,1 0 1 16,2 0-1-16,0 0 0 15,-3 0 0-15,1 3 0 0,2-3 0 16,-3 0 0-16,-2 2 1 16,2 2-1-16,-1-4 1 15,-4 0-1-15,3 2 0 0,-10-2 1 16,14 0 0-16,-14 0 0 15,13 0 0-15,-13 0 0 16,10-2 0-16,-10 2 0 0,0 0 0 16,0 0 1-16,0 0 0 15,0 0-1-15,0 0 1 16,0 0 0-16,0 0 0 16,0 0 0-16,0 0 0 15,0 0 0-15,0 0 0 0,0 0 0 16,0 0 0-16,0 0 0 15,0 0-1-15,0 0 0 16,0 0-3-16,0 0-6 16,0 0-23-16,-10 0-52 15,10 0 0-15</inkml:trace>
  <inkml:trace contextRef="#ctx0" brushRef="#br1" timeOffset="150089.383">10625 15170 158 0,'0'0'7'15,"0"0"4"-15,-10-2 1 0,10 2 3 16,0 0 1-16,0 0-4 15,-13-7 2-15,13 7 1 16,0 0-4-16,0 0-1 16,8 0-2-16,2 2 1 0,5-2 1 15,2 0 0-15,8 2 2 16,7-2-2-16,11 0-1 16,2 0-1-16,5-2-2 0,1 0 0 15,6 2-2 1,-2-3-1-16,5 0 0 0,-6 3 1 15,-1 0-2-15,1 0-1 16,-4 0 0-16,0 0 0 16,2 0 1-16,-4 0-2 0,-1 0 1 15,0 3 0 1,-2-3-1-16,-3 0 1 0,-5 3-1 16,0-1 1-16,-1-2-1 15,-2 2 1-15,-4-2-1 16,3 0 1-16,-5 3-1 0,6-3 1 15,-8 0-1-15,7 0 1 16,0 0-1-16,-1 0 1 16,0 0-1-16,-4 0 1 0,4 0-1 15,-5 0 1-15,1 0-1 16,-7 0 0-16,-3 2 1 16,2-2-1-16,-3 2 1 15,1 1 0-15,-1-3-1 0,1 3 2 16,-3-1-1-16,0 1 0 15,0-2-1-15,-3-1 1 16,0 6 0-16,-1-4 0 16,-3 1-1-16,-8-3 1 15,16 5-1-15,-16-5 1 0,8 2-1 16,-8-2 1-16,0 0-1 16,0 0 1-16,10 8-2 15,-10-8-4-15,0 0-15 16,-21 18-54-16,12-6-2 0</inkml:trace>
  <inkml:trace contextRef="#ctx0" brushRef="#br1" timeOffset="153022.107">16024 16375 362 0,'0'0'7'0,"0"0"2"16,-5-10 3-16,5 10 0 15,-9-13 0-15,4 2 1 0,3 4 0 16,-1-2-1-16,3 9-5 15,7-13-4-15,5 11-1 16,4 2-2-16,1 0 0 0,4 10-1 16,1 2 1-16,-4 3-1 15,1-1 1-15,-8 4 0 16,0 0-1-16,-6-3 1 16,-3-3 1-16,-2 0-1 15,0-12 1-15,-13 15 1 0,13-15-1 16,-12 0 1-16,12 0-1 15,-9-10 0-15,9-2-2 16,0-5-5-16,6-1-11 16,4-1-29-16,11-7-36 15,6 2-2-15</inkml:trace>
  <inkml:trace contextRef="#ctx0" brushRef="#br2" timeOffset="164250.2902">10048 15148 225 0,'0'0'10'16,"0"0"6"-16,0 0 2 16,0-10 3-16,0 10 1 15,0 0 1-15,0 0-1 0,-3-9-1 16,3 9-7-16,0 0-7 16,3 12-3-16,-3 2-3 15,6 1 0-15,-4 10-1 16,2 2 1-16,2 8 1 0,-4-1 0 15,3 1 0-15,0 2-1 16,-3-5 1-16,2 2-1 16,-2-8 0-1,0 2 1-15,0-11-2 0,-2-1 1 16,0-5-1-16,0-1 0 0,0 0-1 16,0-10 0-16,0 10 0 15,0-10-2-15,0 0-2 16,0 0-5-16,0-10-2 0,-4-3-4 15,4-5-4-15,-2-3 1 16,-2-4-2-16,2-7 2 16,2-3 2-16,0 1 6 15,0 2 4-15,0 2 6 0,0-1 7 16,2 7 3-16,-2 2 4 16,4 7 2-16,-4 0 1 15,2 5 1-15,-2 10-3 0,2-12-5 16,-2 12-1-16,0 0-2 15,0 9-2-15,0 8-2 16,0 9-2-16,0 3 1 16,-2 8 0-16,2 4 3 15,0 2 0-15,0 0-1 16,0-3-1-16,0-3-1 0,0-7 0 16,0-3 0-16,0-5-1 15,0-10 1-15,0 1 1 16,0-13 2-16,0 10-1 15,0-10 0-15,0 0-1 0,-6-10 0 16,4-6 0-16,-1-5-1 16,1-4-2-16,0-10-2 15,-1-2 1-15,1-4 0 16,-1-5 0-16,3 4 1 0,0 0 0 16,0 8 2-16,-3 2 1 15,3 7 0-15,0 7 0 16,0 6-1-16,0 12 0 0,0 0 0 15,0 0-1-15,0 17 0 16,0 6 0-16,0 6-1 16,3 8 1-16,2 4 1 15,-2 0 1-15,1 1-1 0,1-2 0 16,1-5-1-16,-2-8 1 16,2-3-1-16,-4-8 0 15,0-1 1-15,-2-15 1 16,5 12 2-16,-5-12 0 15,0 0 0-15,0-10 0 16,0-5 0-16,0-4-1 0,0-7-1 16,0-6-2-16,0-5-1 15,3-8 0-15,-3 3-1 0,2-1 1 16,4 2 0-16,-4 7 1 16,3 5-2-16,0 8 2 15,0 6-2-15,-3 8-1 16,-2 7 1-16,0 0 0 0,11 14 1 15,-11 9-1-15,0 4 0 16,2 5 2-16,3 7 2 16,-3 6-1-16,3-3 1 15,-3 1-1-15,3-6 0 16,1-8-1-16,-1 1 0 0,0-10 0 16,-3-3 0-1,1-7 1-15,-3-10 1 0,4 13 1 16,-4-13 0-16,0 0 0 15,5-13 0-15,-2-2 0 0,0-5 0 16,-1-7-1-16,1-7-2 16,-1-6 0-16,1-5 0 15,-1 1-1-15,-2 2 1 0,0-1 0 16,2 6-1-16,-2 10 2 16,0 2-1-16,0 10 0 15,0 5-2-15,0 10 0 16,0 0 0-16,0 6-1 15,0 11 1-15,0 10 0 0,-2 6 2 16,2 4-2-16,0 6 2 16,-2 3 2-16,2-5-2 15,-3 2 1-15,3-8-1 16,0-8 1-16,0-5-1 16,0-4 0-16,0-6 0 15,0-12 2-15,0 13 0 0,0-13 1 16,0 0-1-16,0-8 1 15,0-4-1-15,0-6 0 16,0 1 0-16,-2-9-2 0,2 0 0 16,-3 1-1-16,3 0 1 15,-2 5-1-15,2 5 0 16,0 3-2-16,0 12-1 0,0 0 2 16,0 0-1-16,0 12 1 15,0 8 0-15,2 5 1 16,1 2-1-16,-1 5 4 15,3 1-2-15,-3-3 0 0,3-1 0 16,-2-4 0-16,1-3 0 16,2-4-2-16,-3-3 2 15,-1-6 0-15,0 2 0 16,-2-11 2-16,3 9-1 16,-3-9 2-16,0 0-1 15,0 0 1-15,0 0-1 0,0-5 0 16,0 5 0-16,0-12-1 15,0 12 0-15,0-12-1 16,0 12 0-16,0 0 0 0,0-11 0 16,0 11-1-16,0 0 0 15,0 0-1-15,0 0 1 16,9-10-1-16,0 8 1 0,3 1 0 16,3 1 0-16,4-5 0 15,3 5 1-15,2 0 1 16,-3 0-1-16,4 0 1 15,0 0-1-15,0 0 1 0,-3 5-1 16,3-4 1-16,-5 1 0 16,0 1-1-16,-3-3 1 15,-1 0-1-15,-4 3 0 16,-5-3 0-16,-7 0 0 16,12 3 0-16,-12-3 1 15,0 0 0-15,0 0 1 0,0 0 0 16,0 0 0-16,0 0 0 15,-6 4-1-15,-5-4 1 16,-3 0-1-16,-4 0 0 0,1 0-1 16,-7 0 0-16,5 3 0 15,-1-3 0-15,3 0 0 16,-3 2 0-16,8 1-1 0,2-3 0 16,0 2-1-16,10-2 0 15,-10 3 1-15,10-3 0 16,0 0-1-16,2 9 2 15,-2-9-1-15,21 8 1 0,-7-6 1 16,4 1-1-16,1-1 1 16,1-2 0-16,1 0-1 15,-5 0 1-15,1 0-1 16,-1-2 1-16,-6 2 0 16,0-3 0-16,-10 3 1 15,7 0-1-15,-7 0 0 0,0 0 1 16,0 0-1-16,0 0 0 15,0 0-1-15,0 0 0 0,0 0-1 16,0 0 1-16,0 0-1 16,-7 3 0-16,7-3-1 15,0 0 1-15,-12 4 0 16,12-4-1-16,0 0 1 0,0 0 0 16,0 0-1-16,0 0 1 15,0 0 0-15,0 0 1 16,0 0 1-16,6 0-1 15,-6 0 1-15,11-4 0 0,-11 4 0 16,15-10 1-16,-15 10-1 16,10-12 1-16,-10 12-1 15,4-13 1-15,-4 13-1 16,5-7 1-16,-5 7 0 0,0 0-2 16,0 0 0-1,0 0 0-15,0 0-1 0,0 0 0 16,0 0 0-16,0 10-1 15,3 0 0-15,-3 2 1 16,0 2 1-16,0 1 0 0,1 1-1 16,-1-2 1-16,0-4 0 15,0 0 0-15,0 0 1 16,0-10-1-16,0 10 1 16,0-10 1-16,0 0 0 0,0 0-1 15,0 0 1-15,0 0 0 16,0-7-1-16,4-1 1 15,-4-1-1-15,0-2-1 0,0 1 0 16,0 2 0-16,0-1 0 16,0 9-1-16,0 0-2 15,0-10 1-15,0 10-1 16,0 0 0-16,0 7 1 0,0-7-1 16,0 17 1-16,0-5 1 15,3-3 0-15,-3 3 2 16,0-12-2-16,2 12 2 15,-2-12-1-15,2 11 0 16,-2-11 1-16,0 0 0 0,0 0 1 16,0 0-1-16,3-8 1 15,-3 8 0-15,0-17-1 16,0 7 1-16,0 2-1 16,0 8 1-16,-3-15-1 0,3 15-1 15,0 0-1-15,0 0 0 16,0 0 0-16,-4 5 0 15,1 10-1-15,3 3 1 0,-4 6 0 16,4 6 1-16,-1 5 1 16,1 0 1-16,0 7-1 15,-3 0 1-15,1-3-1 16,-1 4 1-16,3-4-1 16,-2 0 0-16,0-3-1 15,-1-2 0-15,3-5 0 0,0 2 1 16,0-9-1-16,0 0-1 15,0-5 1-15,3-2 0 16,-1-2 1-16,-2-13-1 0,0 12 1 16,0-12 0-16,0 0 0 15,0 0-1-15,0 0 1 16,-2-11-1-16,2 11 0 0,-6-16-1 16,5 6 1-16,-4 0-1 15,5 10 1-15,-6-15-1 16,6 15 1-16,0-9-1 15,0 9-1-15,0 0 0 16,0 0 1-16,0 0-1 0,-2 14 1 16,2-1-1-16,0 6 1 15,0 1 1-15,0 8 1 16,0-1 0-16,2 0-1 16,-2 6 1-16,0-4 0 0,0-2-1 15,0 4 0 1,0-2 2-16,0-5-1 0,0-2 0 15,0-2 1-15,0 0-1 16,0-5 0-16,0-3 1 0,0-4 0 16,0-8-2-16,0 15 0 15,0-15 0-15,0 9 1 16,0-9-1-16,0 0 0 0,0 0 0 16,0 10 0-16,0-10 0 15,0 0 1-15,0 0-1 16,0 8 0-16,0-8 0 15,0 0 0-15,0 12 0 16,0-12 0-16,1 8 0 0,-1-8 0 16,5 9 1-16,-5-9-1 15,2 9 0-15,-2-9 0 16,0 9 0-16,0-9 1 16,0 0-1-16,3 13 1 15,-3-13-1-15,1 10 0 16,-1-10 1-16,0 7-1 0,0-7 0 15,3 12 1-15,-3-12-1 16,0 12 0-16,0-12 0 0,0 10 0 16,0-10 0-16,3 13 0 15,-3-13 0-15,0 7 0 16,0-7 1-16,0 0-1 16,2 11 0-16,-2-11 0 15,0 0 1-15,0 0-1 0,0 0 1 16,0 0 1-16,0 0-1 15,0 0 2-15,0 0-1 16,0 0 1-16,0 0-1 0,0 0 0 16,-9 4-1-16,9-4 0 15,-18 3 1-15,3-3-2 16,0 2 0-16,-2-2 0 16,-3 3 0-16,-3 0 0 15,-2-2 0-15,-2 2 0 16,-3-1 0-16,-1 1 0 0,0 0 0 15,1-3 0-15,0 2 0 16,6-2 0-16,1 0 0 16,3 3 0-16,8-3 0 0,-1 0 0 15,13 0 0-15,-9 0 0 16,9 0 0-16,0 0 0 16,0 0 0-16,0 0 0 15,0 0 0-15,0 0-2 0,0 0-3 16,7 4-2-16,-7-4-4 15,10 5-8-15,-10-5-16 16,15 13-35-16,-15-13-14 0</inkml:trace>
  <inkml:trace contextRef="#ctx0" brushRef="#br2" timeOffset="166794.4835">9964 15124 202 0,'0'0'9'16,"0"0"4"-16,0 0 5 16,0 0 3-16,0 0 2 0,0 0 2 15,0 0 0-15,0-8 1 16,0 8-4-16,0 0-8 16,-8-8-3-16,8 8-3 15,-12-2-2-15,-2 2-1 16,0 0-2-16,-3-2-1 0,-3 2 0 15,-2 0-1-15,-3-4 1 16,-3 2-1-16,-2 2 0 16,2-3 0-16,-2 2 0 0,-3 1-1 15,3-3 1-15,0 3-1 16,5 0 0-16,3 0 0 16,3 0 0-16,6 0 0 0,3 0-1 15,10 0 1-15,0 0-1 16,0 0 2-16,10 0-1 15,13 0 1-15,4-3 0 16,5 1 0-16,10-1 0 16,-2 0 1-16,7 2-1 0,-5-2 0 15,0 1-1-15,1 2 0 16,-11 0 1-16,-2-3-1 16,-5 3 0-16,-2 0 0 15,-9 0 0-15,-1 0 1 0,-13 0-1 16,0 0 1-16,-6 5 0 15,-11-1 0-15,-3 4-1 16,-5-2 1-16,-5-2 0 0,-2-2-1 16,-3 2 0-16,3-2 0 15,-5-2 1-15,5 2-1 16,2-2 0-16,0 0 0 16,7 0 0-16,3 0 0 15,3-2 0-15,4 2 0 0,13 0-2 16,-7 0 1-16,7 0 0 15,7-2 0-15,9-2 0 16,4 4-1-16,4-2 0 0,1 2-2 16,5 0-2-16,-3 0-8 15,3 0-8-15,-9 2-15 16,-12 4-40-16,1 4-6 16</inkml:trace>
  <inkml:trace contextRef="#ctx0" brushRef="#br2" timeOffset="167103.6443">9484 15118 256 0,'0'0'2'0,"0"0"5"15,-6 11 3-15,6 4 3 16,0 9 3-16,9 10 2 16,-2 14 0-16,0 9 0 15,8 12 0-15,-5 8-5 16,2 4-4-16,-4 10-3 0,2-5-2 16,-9 3-3-16,3-3-3 15,-1 1-2-15,-3-2-5 16,-3-7-16-16,-1-3-8 15,-5-8-43-15,5-5-5 0</inkml:trace>
  <inkml:trace contextRef="#ctx0" brushRef="#br2" timeOffset="167411.9034">9504 15824 225 0,'0'0'4'0,"-3"21"1"15,3 3 8-15,6 18 4 16,1 10 1-16,0 17 2 0,-1 5 0 16,4 18 2-1,4 5-3-15,-9 2 1 0,3 1-8 16,-4-4-2-16,2-4-3 15,-4-4 0-15,0-6-1 16,-2-7-3-16,0-6-1 0,0-12-10 16,0-15-9-16,0-7-13 15,0-11-23-15,0-12-25 16,0-12-4-16</inkml:trace>
  <inkml:trace contextRef="#ctx0" brushRef="#br2" timeOffset="167586.7233">9567 17080 270 0,'0'0'3'0,"0"8"5"15,-3 4 1-15,0 6 3 16,-2 6-1-16,5-9 1 0,-5 7-2 16,2 3 1-16,-1 2-2 15,4 5-4-15,-6-2-3 16,2 5 1-16,1-2-5 16,-4-2-3-16,4 4-7 15,-4-5-10-15,7-3-18 0,-2-2-15 16,-2-3-3-16</inkml:trace>
  <inkml:trace contextRef="#ctx0" brushRef="#br2" timeOffset="167698.4301">9516 17529 110 0,'0'0'14'0,"0"0"9"16,0 0-1-16,0 0-1 15,0 0 2-15,0 0 0 16,0 0 0-16,-12 7-1 0,12-7-18 16,-5 15-23-16,5-15-41 15,-5 12-2-15</inkml:trace>
  <inkml:trace contextRef="#ctx0" brushRef="#br2" timeOffset="170251.6423">12198 15620 128 0,'0'0'8'16,"0"0"5"-16,0 0 3 16,0 0 1-16,0 0 2 0,0 0 1 15,0 0 1-15,0 0 3 16,10-1-6-16,3-2-3 15,2 1-3-15,5-4 0 16,7 2-1-16,3-1-1 16,2 0-1-16,0-1-3 0,3 5 0 15,-5-4-2-15,-3 2-1 16,-2 1-1-16,-4-3-1 16,-7 5 0-16,-3 0-1 0,-11 0 1 15,12 0-2-15,-12 0-2 16,0 0-4-16,0 0-3 15,-5 2-7-15,5-2-9 16,-18 5-16-16,8 4-25 16,-3-3-9-16</inkml:trace>
  <inkml:trace contextRef="#ctx0" brushRef="#br2" timeOffset="170552.8373">12323 15634 146 0,'0'0'5'16,"10"-3"6"-16,2 3 1 16,1 0 4-16,4 0 1 15,3 0 4-15,4-3-2 16,1 1 2-16,3 2-5 0,-6 0-5 15,1-1-3-15,-8 1-2 16,2 0-2-16,-7 0-1 16,1 0-2-16,-11 0-1 0,9 0-3 15,-9 0-6 1,0 0-11-16,0 0-18 0,0 0-25 16,0 0-7-16</inkml:trace>
  <inkml:trace contextRef="#ctx0" brushRef="#br2" timeOffset="171351.4386">12646 15183 256 0,'0'0'8'0,"0"0"3"0,0 0 3 16,0 0-2-16,-12-3-2 15,12 3 2-15,-6 10 0 16,6 4 0-16,-2 4-7 16,2 10-4-16,-3-2-1 0,3 10 2 15,3-2 0-15,-1 0 0 16,4-2-1-16,-1-3 0 15,2-2-1-15,-2-11 0 16,2 0 0-16,-3-4-1 0,-4-12 1 16,4 10 0-16,-4-10-1 15,0 0 1-15,3-10 0 16,-3-5 0-16,0-2 0 16,0-8 0-16,0-1-1 0,1-10 0 15,-1-3 1-15,0 4 0 16,4-2 1-16,-4 2 1 15,4 6 3-15,-4 6 0 0,0 6 0 16,2 4-2-16,-2 13 0 16,0 0 0-16,0 0-1 15,0 0-2-15,0 18 0 16,0 1-2-16,0 1-1 0,0 5 3 16,0 3 2-16,0 1-1 15,3-1 0-15,2-6 0 16,1 0-1-16,-1-5-1 15,-1-2-1-15,-1-3-2 16,-1-3 2-16,-2-9-2 16,0 0-3-16,0 0 1 0,5-13 0 15,-5-3 1-15,0-4 2 16,0-1-1-16,0-9 0 16,0 0 1-16,0-2 2 0,0 5 2 15,0 2 0-15,0 2 2 16,0 3 2-16,0 9-1 15,0 1-1-15,0 10-1 0,0 0 1 16,0 0 1-16,-3 12-1 16,1 5-1-16,0 5 1 15,-1 9-1-15,3-2 1 16,0 8 1-16,0-2-1 16,0-3 1-16,3-3-2 0,1-1-1 15,-1-3-1-15,2-5-4 16,-5-1-14-16,0-19-34 15,0 17-20-15</inkml:trace>
  <inkml:trace contextRef="#ctx0" brushRef="#br2" timeOffset="171897.752">12248 15631 106 0,'0'0'4'16,"0"0"3"-16,0 0 6 0,0 0 9 15,0 0 6-15,0 0 4 16,12 0 1-16,4 0 1 15,1 3-3-15,5-3-2 16,6 0-6-16,4 3-6 0,3-3-4 16,-1 0-4-16,-4 0-3 15,2 0 0-15,-4-3-2 16,-3 0-1-16,-5 3 0 16,-5-3-2-16,0 3 2 15,-15 0-1-15,12-2 1 16,-12 2-1-16,0 0-2 15,0 0-1-15,0 0-3 0,0 0-3 16,-12 0-7-16,12 0-10 16,-25 2-15-16,13-2-28 15,-1 3-14-15</inkml:trace>
  <inkml:trace contextRef="#ctx0" brushRef="#br2" timeOffset="172283.995">12331 15649 301 0,'0'0'7'0,"0"0"1"16,0 0 0-16,0 0 0 15,0 0-1-15,0 0 1 16,0 0 0-16,0 9 0 0,0-9-6 16,0 18-2-16,5-8 0 15,-3-1 1-15,0 4 1 16,3-1-2-16,-2-2 1 0,-1 1-1 16,0-2 0-16,-2-9-1 15,6 15-2-15,-6-15 0 16,0 10-1-16,0-10 0 0,0 0-2 15,0 0-2-15,0 0-1 16,0 0-3-16,0 0-1 16,0-7-7-16,0 7-10 15,0-15-7-15,0 7-13 16,0 8-6-16</inkml:trace>
  <inkml:trace contextRef="#ctx0" brushRef="#br2" timeOffset="172988.312">12350 15700 228 0,'0'0'6'16,"0"0"4"-16,0 0 4 15,0 0 1-15,0 0 2 16,0 0-1-16,0 0 1 16,0 0-2-16,-2 8-4 15,2 1-4-15,0 7-3 16,0 4-1-16,0 4 0 0,2 6 3 15,0 10 0-15,1-3 1 16,3 4 0-16,-2 4-1 16,0-3-1-16,2 1 0 0,-1-4-1 15,0-2-2-15,-1-5 0 16,0 1-2-16,-2-6 0 16,1-7-1-16,-2 3-2 0,-1-6-1 15,0-2-3-15,0-3-5 16,4-2-5-16,-4-10-6 15,0 12-9-15,0-12-34 16,0 0-13-16</inkml:trace>
  <inkml:trace contextRef="#ctx0" brushRef="#br2" timeOffset="173583.3965">12380 16000 230 0,'0'0'6'16,"0"0"2"-16,0 0 1 15,0 0 3-15,-5 5 2 0,5 10 2 16,-2 5 1-16,-2 5 1 16,4 10-4-16,-1 1 0 15,1 9 1-15,0-1-3 0,0-1-2 16,0 1-2-16,0-1-1 15,1-1-1-15,-1-3 0 16,4 1-2-16,-4-8-1 16,0 2-1-16,0-1 0 0,0-6 1 15,0-2 0-15,0-3-1 16,0-1-1-16,0-7 1 16,0 1-1-16,0-15 1 15,0 12-1-15,0-12-1 16,0 0 0-16,2 10-1 15,-2-10 1-15,0 0-1 0,0 0 0 16,0 0 1-16,0 10-1 16,0-10 1-16,0 0-1 15,0 13 1-15,0-13 0 0,0 12 0 16,0-12 0-16,0 12 1 16,0-12-1-16,0 15 0 0,0-15 0 15,0 11 0-15,0-11 0 16,0 12 0-16,0-12 0 15,0 14 0-15,0-14 0 16,0 10 0-16,0-10 1 16,0 12-1-16,0-12 0 15,0 0 0-15,0 10 1 0,0-10-2 16,0 0 0-16,0 0-3 16,0 0-3-16,0 0-6 15,0 0-11-15,0-15-35 16,0 5-20-16</inkml:trace>
  <inkml:trace contextRef="#ctx0" brushRef="#br2" timeOffset="175416.0504">12385 15641 220 0,'0'0'3'15,"0"0"3"-15,0 0 0 0,0 0 2 16,0 0 1-16,0 0 1 16,0 0 1-16,0 0 1 15,0 0-1-15,0 0-2 16,4 0-1-16,-4 0 3 16,0 0-1-16,14 0 0 0,-5 0 0 15,4 0 1-15,4 0-1 16,3-3 1-16,5 2-2 15,5-5-1-15,5 0-2 16,-1 0 0-16,1-2-2 0,2 1 0 16,-7-1-2-16,-3 3 0 15,-6 2-1-15,-6 2 0 16,-6 1-1-16,-9 0 0 16,0 0-1-16,0 0-2 0,0 0-2 15,0 0-3-15,-7 1-5 16,7-1-3-16,-15 3-7 15,15-3-1-15,-17 3-1 0,17-3-2 16,-13 0-1-16,13 0 2 16,-9 0 3-16,9 0 8 15,-11 0 7-15,11 0 8 16,0 0 5-16,0 0 7 16,-8-3 6-16,8 3-2 0,0 0 4 15,0 0-1-15,0 0-1 16,0-7-3-16,0 7-1 15,0 0-2-15,6-15 0 0,-6 15 0 16,8-17 1-16,-3 5 0 16,-1-1-3-16,1-2 0 15,0 0-1-15,-3-5-2 16,4-2-1-16,-6-3-2 16,0 1 0-16,0-3-2 0,0-3-1 15,0 0 1-15,-3-1-4 16,-2 5 2-16,2 0 2 15,1 0-2-15,-3 6 0 0,2 0 1 16,3 8 1-16,-1-2-1 16,-2 2 0-16,3 4-1 15,0 8 1-15,0-11 0 16,0 11-1-16,0 0 1 16,0 0-2-16,0 0 1 0,0 0-2 15,0 0 1-15,0 0 0 16,0 0-1-16,0 0 1 15,0 0 1-15,0 0-2 16,0 0 2-16,0 0 0 0,0 0 0 16,0 0 0-16,0 0 2 15,0 0-2-15,0 0 1 16,-7-9 0-16,7 9 0 16,0 0 0-16,0 0 0 0,0 0 0 15,0-10-1-15,0 10 1 16,0 0-1-16,0-11 1 15,0 11-1-15,0 0 0 0,0 0 0 16,0 0 0-16,0-7 0 16,0 7 0-16,0 0-1 15,0 0 0-15,0 0 0 16,0 0 0-16,0 0 0 16,11-2 0-16,-1 2 0 0,4 0 0 15,5 0 1-15,6 0 0 16,5 0 1-16,7 0 0 15,3 0 1-15,6-3-1 16,4-2 0-16,4 0 1 0,-3 3-1 16,1-3 0-16,1 0 0 15,-9 3-1-15,-1-1 0 16,-8 3 0-16,-8 0-1 16,-8 0 1-16,-1 0-1 0,-8 0 0 15,-10 0 1-15,0 0 0 16,0 0-1-16,0 7 0 15,0-7-1-15,-5 8-4 16,5-8-3-16,-15 10-7 0,5-5-7 16,0 1-9-16,1 0-6 15,-2-4-10-15,-1 4-7 16,-1-2 1-16,1-4 4 16,3 2 13-16,-4-2 17 15,13 0 16-15,-17 0 16 0,17 0 17 16,-16-2 11-16,16 2 1 15,0 0-1-15,0 0-7 16,0 0-7-16,0 0-9 16,10-10-5-16,-10 10-5 0,20-5-3 15,-10 2-1-15,5 2 0 16,-3-2-1-16,4-2 1 16,-4 3 0-16,-2-4-1 0,0 2 1 15,-1-1 0-15,-9 5 1 16,16-7 2-16,-16 7 2 15,7-10 1-15,-7 10 1 0,0 0-4 16,0 0 2-16,0 0-1 16,2 14-1-16,-2 4-1 15,0 8-1-15,-2 8 0 16,2 5 0-16,0 5 3 16,0 9-1-16,5-2 0 15,-3-1-1-15,3 0-2 16,3-5 0-16,-3-6-1 0,0-2 0 15,-4-5-2-15,3-7-1 16,-2-5-1-16,-2 0-3 16,0-8-3-16,0-2-5 0,0-10-7 15,0 0-20-15,5 10-31 16,-5-10-10-16</inkml:trace>
  <inkml:trace contextRef="#ctx0" brushRef="#br2" timeOffset="175704.2852">13377 15326 257 0,'0'0'10'0,"0"0"2"16,0 0 1-16,-5 6-2 16,3 6 3-16,2 3 1 0,-3 5 1 15,1 1 1 1,-1 8-8-16,1 5-4 0,2 0 3 15,0 11-1-15,-3 0-1 16,0 5 0-16,3-1-1 16,-5 10-1-16,3 0 1 15,-3 6-1-15,3-1-1 0,-1-2-1 16,1 1-2-16,2-8-2 16,0-5-5-16,0-5-8 15,5-10-25-15,9-5-36 0,-11-8-6 16</inkml:trace>
  <inkml:trace contextRef="#ctx0" brushRef="#br2" timeOffset="175982.3635">13372 16233 238 0,'0'0'7'0,"0"10"5"0,0 2 3 15,2 3 2-15,-2 8 1 0,3 4 2 16,-1 11 2-16,1 8 2 16,2 3-8-16,0 11-2 15,-2 0-3-15,4 4-2 16,-2 3 0-16,0-1-3 0,-1-3-2 16,2-1-1-16,-1-8-1 15,1-7-6-15,0-10-8 16,-1-5-13-16,1-2-29 0,-6-13-23 15,3-4-6-15</inkml:trace>
  <inkml:trace contextRef="#ctx0" brushRef="#br2" timeOffset="178620.4244">12308 16865 123 0,'0'0'7'15,"0"0"4"-15,0 0 4 16,0 0 2-16,0 0 4 16,0 0-1-16,-7 0 2 0,7 0 2 15,0 0-5-15,0 0-6 16,0 0-2-16,0 0-1 16,0 0 1-16,0 0-1 15,10 3 0-15,2-2-1 16,3-1 0-16,5 0 3 0,-1 0-1 15,9 0-3-15,-4-1-1 16,4-2-1-16,-3 0-1 16,-3 3-1-16,-2 0-1 15,-2 0-1-15,-3 0 0 16,-2 0 0-16,-6 0 0 0,-7 0 0 16,12 0-1-16,-12 0 2 15,0 0 0-15,0 0 0 0,7 0 0 16,-7 0 0-16,0 0 0 15,0 0 0-15,0 0-1 16,0 0-1-16,0 0 1 16,0 0-2-16,0 0 1 0,0 0-1 15,0 0 1-15,0 0-1 16,0 0 0-16,0 0 0 16,0 0 0-16,0 0 1 15,11-8-1-15,-11 8 1 16,0 0-1-16,0 0 1 0,0 0 0 15,0 0 0-15,0 0 0 16,7-7 0-16,-7 7 0 16,0 0 0-16,0 0-1 15,0 0 1-15,0 0-1 0,0 0 0 16,0 0 0-16,0 0 0 16,0 0 0-16,0 0 0 15,0 0 0-15,0 7 0 0,0-7 0 16,-5 24 1-16,3-12-1 15,-1 8 1-15,3 1 0 16,-2 4 1-16,2 3-1 0,0 2 0 16,2 4 1-16,3-2-1 15,2 3 0-15,-2-1 1 16,2-4-1-16,-7-12-2 16,6-3 0-16,-4 4 0 15,1-1-1-15,-2-4-1 16,3 1-3-16,-2 0-2 15,-2 0-4-15,0-3-7 0,0 1-16 16,0-3-46-16,0 0-1 16</inkml:trace>
  <inkml:trace contextRef="#ctx0" brushRef="#br2" timeOffset="179333.4993">12621 17224 219 0,'0'0'6'16,"0"0"3"-16,-5 15 3 16,5-3 2-16,0 0 5 15,0 6 0-15,0 2 1 16,0 2 1-16,-2 3-6 16,2 0-1-16,-4 2-4 15,4 3 0-15,0-3-6 0,-1 2-1 16,1 1-2-16,0-2-1 15,0 1-1-15,0-7 0 16,0-1-2-16,0-4 0 16,0-2-1-16,0-5-1 0,0-10-1 15,0 9 1-15,0-9-1 16,0 0 1-16,0 0 2 16,0 0-1-16,0 0 0 0,0-7 0 15,0 7 1-15,0 0 0 16,0 0 0-16,5-8 0 15,-5 8 0-15,0 0 1 16,0 0 1-16,0 0 0 16,0 0 1-16,0 0-1 0,0 0 1 15,0 6 1-15,0-6-1 16,0 0-1-16,2 9 1 16,-2-9 1-16,0 0-1 15,0 10 2-15,0-10 0 16,0 0 1-16,0 0 2 0,-2 10 0 15,2-10 2-15,0 0-2 16,0 0 0-16,0 0 1 16,0 0 1-16,0 0-2 0,9 10 1 15,-9-10 1-15,21 0-1 16,-3 0 2-16,3 0 0 16,6-3 0-16,8-1 0 15,-2-1 0-15,7-1-2 0,-3 1 1 16,7 1-1-16,-3-4-1 15,3 4 0-15,1-2-3 16,-3 2 1-16,-2-4-2 0,0 4 1 16,-5-1-1-16,-5-1-1 15,-4 4 1-15,-3-2-1 16,-6 4 0-16,-4 0 0 16,-3 0-4-16,-10 0-6 15,15 0-16-15,-15 0-49 0,2 6-4 16</inkml:trace>
  <inkml:trace contextRef="#ctx0" brushRef="#br2" timeOffset="180216.3297">9564 17566 202 0,'0'0'8'15,"0"0"1"-15,0 0 2 16,0 0 4-16,0 0 4 15,0 0 2-15,4 7 3 0,-4-7 2 16,23 2-7-16,-8-2 1 16,2 3-3-16,5-3-4 15,3 3-4-15,3-3-2 16,-1 0-3-16,3 2-2 0,0-2-1 16,2 0 0-16,-2 0-1 15,0 3 1-15,0-3 1 16,0 0 0-16,-8 0-1 15,0 0 1-15,-4 0 0 0,-6 0-2 16,-12 0 0-16,9 0 0 16,-9 0-2-16,0 0 0 15,0 0 0-15,-7 0-2 16,7 0-1-16,-17 2-1 16,7-2-2-16,0 0-1 0,3 0-3 15,-3 2-8-15,2 1-8 16,8-3-26-16,-12 6-20 15</inkml:trace>
  <inkml:trace contextRef="#ctx0" brushRef="#br2" timeOffset="181040.2325">10290 16862 173 0,'0'0'6'0,"0"0"7"15,10 0 2-15,-10 0 6 16,19 0 0-16,-4 0 0 16,6-2 1-16,0 2 1 15,7-6-6-15,-1 4-5 16,1-1-5-16,-1-1-2 0,-2 1-3 15,-6 1 0-15,-1-1 0 16,-3 1-2-16,-6 2 1 16,-9 0-3-16,11 0-1 0,-11 0-9 15,0 0-11-15,0 0-30 16,0 0-19-16</inkml:trace>
  <inkml:trace contextRef="#ctx0" brushRef="#br2" timeOffset="185090.4576">10314 16840 317 0,'0'0'5'0,"0"0"-1"0,0 0 1 15,0 0 2-15,0 12 1 16,0 5 0-16,0 9 0 15,0 3 3-15,5 8-4 16,3 6 1-16,-4 1-1 0,4-1-2 16,-3-2-1-16,0-4 0 15,1-20-2-15,-4 1-1 16,-2 0-2-16,2-1-3 16,0-5 0-16,-2 0-2 15,3 1-5-15,-3-6-5 0,0 6-1 16,0-13-3-16,0 0-5 15,-7-20-1-15,0-2-1 16,3-16 1-16,2-1 5 16,-3-8 7-16,0 5 6 0,2 2 9 15,-1-2 11-15,4 8 5 16,-2 1 6-16,2 6 2 16,-5 7 2-16,5 2 0 15,0 9-4-15,0 9-5 16,0 0 0-16,-1 15-3 0,1 9-3 15,-2 9-3-15,2 8-2 16,0 7-2-16,0 6 1 16,0-26-2-16,2 4 0 15,-2-3-4-15,0 4 0 0,0-4 0 16,1-2 0-16,-1-2-3 16,0 3 0-16,5-6 0 15,-5 0-1-15,0-4-3 16,0-4-2-16,0-1-1 0,0-2 0 15,0-11-1-15,0 0 2 16,-11-5 0-16,6-16 4 16,1-11 3-16,-4 2 4 15,1-5 2-15,4 5 0 0,0 6 2 16,1 12 0-16,2 12-1 16,-5 5 1-16,5-5-3 15,-2 19-1-15,2-4-1 16,0 0 1-16,0 5 0 15,0 3 1-15,0-2-2 16,-4 1 0-16,4 1 1 0,0 4-1 16,0-7-1-16,0 5-1 15,0-5 0-15,0 0-1 16,0-1-1-16,0-1 0 0,0-4 0 16,0-6 0-16,0-8 0 15,0 0 1-15,0 0-1 16,0-5 1-16,0-7 1 15,0 0 2-15,0 0 1 0,0-2-1 16,0-1 2-16,0 3-2 16,0 0 0-16,0 2 1 15,0 0-1-15,0 10 1 16,0-12-2-16,0 12 1 0,0 0 0 16,0 5 0-16,0-5-3 15,0 19-5-15,0-7-15 16,0-1-32-16,4 3-19 15</inkml:trace>
  <inkml:trace contextRef="#ctx0" brushRef="#br2" timeOffset="185485.818">9815 17558 308 0,'0'0'5'0,"0"0"-1"15,0 0 3-15,0 0 3 16,0 0 3-16,0 0 2 16,7 3 2-16,5-1 2 15,3-2-5-15,2 5-1 0,6-5 0 16,2 2-4-16,3-2-4 16,-1 0-2-16,3 3-1 15,0-3-2-15,-3 2-1 16,3 1-1-16,0 0-4 0,-3-3-15 15,-3 0-53-15,-1 0-4 16</inkml:trace>
  <inkml:trace contextRef="#ctx0" brushRef="#br2" timeOffset="186514.6811">12614 16776 287 0,'0'0'8'15,"0"0"3"-15,0 0 2 16,0 0 2-16,0 0-2 0,0 0 3 16,-4 10 2-16,4 7 1 15,0 5-7-15,0 7-3 16,4 7-2-16,-4 5-1 15,5 10 2-15,-3-2-3 16,3 2 0-16,-3-25-3 16,-2 1 0-16,6-3 0 15,-4 3-1-15,-2-1 0 0,3 3 0 16,-3-4-1-16,1 2-1 16,-1-1 2-16,0-2 0 0,0-2-1 15,0 0 0-15,0 2 0 16,0-5-1-16,0-2 1 15,0 0-2-15,-1-4 1 0,-2-1 0 16,1 0 0-16,2-12 0 16,0 15 0-16,0-15 1 15,0 11-1-15,0-11 1 16,0 0 0-16,0 7-1 16,0-7 2-16,0 0-1 0,0 10 0 15,0-10 0 1,0 0 0-16,2 10 1 0,-2-10-1 15,0 0 0-15,0 12 0 16,0-12 0-16,0 9 0 16,0-9 0-16,-2 11-1 15,2-11 0-15,0 9 1 0,0-9-1 16,0 0 0-16,0 10 0 16,0-10 0-16,0 0 1 0,0 0 0 15,10 3 0-15,-10-3 0 16,14 0 0-16,-14 0 1 15,16 0-1-15,-16 0-4 16,15-6-5-16,-4 6-13 0,2-1-21 16,-13 1-33-16,13-6-6 15</inkml:trace>
  <inkml:trace contextRef="#ctx0" brushRef="#br2" timeOffset="187799.2183">10073 15163 174 0,'0'0'8'0,"0"0"6"0,11-2 5 16,-11 2 5-16,12-3 1 16,-12 3 3-16,12-3-3 15,-12 3 0-15,10-2-6 0,-10 2-4 16,10 10-4-16,-3 5-4 16,-3 7-3-16,3 3-1 15,0 7 1-15,2 2 0 16,0 4 0-16,-2-1-1 15,-2-5-1-15,2-1 0 16,0-7 0-16,-1-2-1 0,-1-5-1 16,-3-5 1-16,-2-1 0 15,3-2-1-15,-3-9 2 16,0 9 1-16,0-9 0 0,0 0-1 16,0 0 1-16,0-13 0 15,0-7-1-15,0 0 0 16,-3-12-1-16,3-5-2 0,0-3 1 15,-2 1-1-15,-1-5 1 16,3 8-1-16,-2 4 1 16,-1 4 0-16,0 6 1 15,3 10 1-15,-2 2-1 16,2 10-1-16,-3-12-1 0,3 12 1 16,-2 8 0-16,2 9-1 15,0 12 1-15,0 6 1 16,0 5-1-16,0 7 1 15,0 2 1-15,2 1-1 16,1-3 0-16,-3-5 0 16,0-8-1-16,2-3 0 0,-2-9 0 15,0-5 0-15,0-1 0 16,0-5 0-16,0-11 1 16,-2 10 0-16,2-10 0 0,0 0 0 15,0 0 1-15,0 0 0 16,0 0-1-16,0 0 0 15,0 0 0-15,0 0-1 0,0 0 0 16,5 5 0-16,-5-5-1 16,20 0 1-16,-5 3-1 15,4-3 1-15,4 2-6 16,1 1-35-16,6-3-39 0,3 0-1 16</inkml:trace>
  <inkml:trace contextRef="#ctx0" brushRef="#br0" timeOffset="192280.2203">10060 15507 75 0,'0'0'0'0,"0"0"1"0,0 0-1 16,0 0 0-16,0 0 0 15,-19 0 1-15,8 0 0 16,-6 0 1-16,-7-3-1 0,-1 3-1 15,-7-4 0-15,-1 4 0 16,-9-3 0-16,-2 1-1 16,-11-1-1-16,-5 3 1 15,-7 0 1-15,-8 3-1 0,-6 2 1 16,-7 7 0-16,-2 0 0 16,-6 6 0-16,-2 2 1 15,-1 5 0-15,0-1 2 0,-4 3-2 16,4 6 1-16,-5-4-1 15,4 6 2-15,1-5-1 16,2 5 1-16,10-8 0 16,0 3 3-16,10-10 2 15,5 4 2-15,12-6 1 16,11-4 2-16,6-2 1 16,11-1-1-16,6-6 0 0,7-3-1 15,8 4-2-15,11-6 0 16,-11 1-2-16,11-1 0 0,0 0-2 15,0 0-2-15,0 0-1 16,0 0-5-16,0 0-7 16,0 0-4-16,0 0-15 15,-12 11-34-15,12-2-1 0</inkml:trace>
  <inkml:trace contextRef="#ctx0" brushRef="#br0" timeOffset="193373.6567">10250 17166 176 0,'0'0'4'0,"0"0"3"0,0 0 3 15,0 0 5-15,0 0 0 16,0 0-1-16,-5 6 1 16,5-6-1-16,-10 2-2 0,10-2-4 15,-20 3-2-15,2-3-4 16,-1 0 0-16,-11 0-1 16,-2-8 1-16,-6 5-2 15,-7-4 1-15,-5-3-1 0,-9-2 0 16,-6 0 0-1,-5-2 0-15,-9 1 0 0,-3-3 0 16,-5 2 1-16,-2-1-1 16,-6-2 1-16,5 0 0 15,-1 0 0-15,1-3 1 16,6-6 0-16,-1 4 1 0,9-2 0 16,-1-6 2-16,7 2-1 15,3-1 0-15,4 0 0 16,6-2 0-16,5 1 0 0,4 1-2 15,4-1 1-15,4 0 0 16,2 1 0-16,5 4 2 16,10 1-1-16,1-2 1 0,-1 2-1 15,8 6 1-15,0 1 1 16,3-1-3-16,7 6 0 16,-3-3 0-16,3 3-1 15,-2 4-1-15,7 8-2 16,-7-10 0-16,7 10-3 0,0 0-4 15,0 0-1-15,-11 0-11 16,9 10-33-16,2-2-24 16</inkml:trace>
  <inkml:trace contextRef="#ctx0" brushRef="#br0" timeOffset="194196.3285">5662 16010 305 0,'0'0'6'0,"0"0"4"15,0-12 2-15,0 12 0 16,0 0-2-16,0-10 0 15,0 10-1-15,0 0 3 16,4 20-6-16,0 7-4 0,5 5-2 16,0 13-1-16,5 0 3 15,7 6 0-15,-1 2 0 16,2-2-2-16,0-4 0 16,1-7 0-16,-10-6 0 0,4-8 0 15,-8-4 0-15,-5-8 1 16,2-3 2-16,-6-11 1 15,0 0-1-15,0 0 1 0,0 0-1 16,-10-8 1-16,6-4 0 16,-1-5-1-16,0-4-3 15,3-1 0-15,2 2-1 16,2 4-1-16,8-2 1 0,4 4-2 16,9 5 1-16,2 7 0 15,2 2-1-15,1 0 1 16,-1 8 0-16,-2 4 1 15,-3 3 0-15,-4 0 0 0,-9 2 0 16,-6 0 0-16,-6 3 2 16,-11-2-1-16,-4 2 0 15,-7-6 0-15,-5-1-1 16,0-1-2-16,3-3-2 16,-3-1-3-16,13-4-15 0,-2 4-36 15,11-8-18-15</inkml:trace>
  <inkml:trace contextRef="#ctx0" brushRef="#br0" timeOffset="194581.8978">6160 16402 253 0,'0'0'3'0,"0"0"3"0,0 0-1 16,0 7 2-16,0-7 3 15,2 10 3-15,-2-10 1 16,11 7 2-16,0-4-2 0,3-3-1 16,2-3-1-16,5-4 0 15,-4-6-1-15,3 4-3 16,0-9-3-16,-5 4 0 16,-2-6-1-16,-6 2-1 15,-7 1-1-15,0 5-2 16,-10 1 0-16,-3 5-1 0,-1 6-1 15,-9 0 0-15,1 6-2 16,2 7 1-16,0 4 1 16,5 3 0-16,3 2 0 0,7 1 1 15,5-1 1-15,5-5 0 16,9 0 0-16,8-2-2 16,6-6-1-16,12-8-9 0,3-1-21 15,-4 0-41-15,14-7-4 16</inkml:trace>
  <inkml:trace contextRef="#ctx0" brushRef="#br0" timeOffset="194873.4312">6615 16300 284 0,'0'0'4'0,"-12"-2"1"0,5 2 2 15,-6 0 1-15,-4 2 0 16,1 3 2-16,0 0-1 0,-2 0 0 15,3 5-4-15,5-1-1 16,3 4-1-16,7-5-1 16,2 2 0-16,5 0 0 0,11-3 1 15,0-4 0-15,1-1 0 16,4-2 1-16,-1 0-1 16,0-5 2-16,-4 0-2 15,-6-5 0-15,1 2-1 16,-6 1-2-16,-7 7-1 0,11-15-4 15,-11 15-8-15,0-12-19 16,0 12-23-16,0 0-23 16</inkml:trace>
  <inkml:trace contextRef="#ctx0" brushRef="#br0" timeOffset="195181.3804">6704 16268 309 0,'0'0'5'0,"0"0"4"15,0-11 1-15,0 11-1 0,2-9 1 16,-2 9-1-16,9-15 1 16,-9 15 0-16,17-8-5 15,-4 8-3-15,4 0-2 16,1 5-1-16,-2 2 0 0,5 7 0 16,-4-2-1-16,-2 0 0 15,-5 3 1-15,0-3 0 16,-7 1 0-16,-1-1 1 15,-2-2 1-15,0-10 3 16,-5 10-1-16,5-10 1 0,-10 0 0 16,10 0 0-16,-15-7-1 15,15 7-2-15,-10-20-8 16,10 5-28-16,8 0-39 16,-1-5-5-16</inkml:trace>
  <inkml:trace contextRef="#ctx0" brushRef="#br0" timeOffset="195862.7106">7040 16181 301 0,'0'0'2'0,"0"0"0"16,0 13 0-16,0-13 0 0,2 19 1 16,2-9-1-16,1 3 1 15,-1-4-1-15,1 1 0 16,-5-10-1-16,10 13 0 15,-10-13-1-15,18 0 0 16,-18 0 1-16,14-20-1 16,-6 5 1-16,0-2 0 0,1-3 0 15,-4 1-1-15,3-1 1 16,-3 4-1-16,0 4-2 16,-3 2-2-16,-2 10-1 15,0 0 2-15,0 0 0 0,0 0 0 16,10 10 0-16,-4 0 2 15,-2 4 2-15,1-1 4 0,6 0 0 16,8-6 3-16,-2-2-1 16,10-5 1-16,3 0 0 15,5-7 0-15,-2-6-1 16,2-1 1-16,-5-4-1 16,-4 0 0-16,-8-1-2 0,-8 4-2 15,-8 3-1-15,-2-1-1 16,-11 9-1-16,0-1-2 15,-8 5-1-15,-1 5-2 16,2 4-1-16,-2 4 2 0,5 1 1 16,5 8 0-16,5-2 0 15,5 6 1-15,8-2 1 16,4 3 1-16,8 3 1 16,4 0 1-16,4 2 1 15,-2 0-1-15,4 1 0 0,1 1 0 16,-8-5 0-16,-3 3 0 15,-8-2 0-15,-10-2 1 0,-4-2-2 16,-14 3 3-16,-3-8-1 16,-8-10 2-16,-6-2 0 15,-1-9 2-15,-2-4 0 16,10-12 1-16,3-13 0 16,14-11-1-16,9-9-3 0,12-8 1 15,13 0-2-15,15-5-4 16,11 0-5-16,12 5-8 15,1 18-54-15,3-6-12 16</inkml:trace>
  <inkml:trace contextRef="#ctx0" brushRef="#br0" timeOffset="196379.0444">6600 16811 388 0,'0'0'3'0,"0"0"3"0,-4-16 1 16,4 16 2-16,-16-15 1 15,7 5-1-15,-7 3 0 0,-1 0 0 16,-5 4-3-16,-1 3-3 16,1 8-1-16,-3 5-3 15,3 1-1-15,2 6 1 16,10-1 0-16,3 3 0 0,7-2 2 15,7 1-1-15,13-1 1 16,8-3 1-16,4 0-1 16,5-5 1-16,-2 1-1 15,-3-4-1-15,-5 1 0 0,-2-2 0 16,-10 4 1-16,-7 1 0 16,-8-1-1-16,-13 0 2 15,-4 1-1-15,-8 2 1 0,-5 3-1 16,0-9-2-16,1 2-1 15,1-4-4-15,5-2-8 16,7-5-26-16,-2 0-40 16,18 0-4-16</inkml:trace>
  <inkml:trace contextRef="#ctx0" brushRef="#br0" timeOffset="197262.6775">6802 16898 314 0,'0'0'2'0,"0"0"1"16,0 0 3-16,5 9 2 16,-5-9 1-16,10 10 4 15,-10-10 2-15,22 2 2 0,-5-2-2 16,1-2-2-16,5-8-1 16,1 1-1-16,2-5-4 15,-2-1-1-15,-2-2-2 16,-5 2 0-16,-6-2-2 15,-6 3 0-15,-5 3-2 0,-10 2 0 16,-8 3-1-16,-4 5-1 16,-4 2 0-16,-3 10 0 15,-1 6-1-15,3 5 1 16,5 2 1-16,6 5 0 16,7-2 1-16,9 0 0 0,4-6 0 15,19-1 0-15,9-7-2 16,8-8 1-16,12-5-2 15,8 0-4-15,2-8-2 0,5-2-4 16,-6-4-2-16,0 1-1 16,-11-1 1-16,-8-1 0 15,-10 3 5-15,-14-3 5 16,-6 0 3-16,-12 3 3 0,-7 1 4 16,-14 3 3-16,2 6 0 15,-8 2 2-15,-1 0-3 16,-4 10 1-16,2 2-1 15,3 2-1-15,3 1-1 0,5 2-1 16,7-5-1-16,7 2-1 16,5-6 1-16,5-1-2 15,10-5 1-15,5-2 0 16,5-2 0-16,2-8 1 16,0 1-1-16,3-6 0 0,-5 3-1 15,-2-3 0-15,-4 3 0 16,-1 1-2-16,-8 7-1 15,-10 4-1-15,9-3 0 16,-9 3-1-16,4 7 0 0,-3 4 0 16,-1-2 0-16,6 3 0 15,1-1 2-15,3-2 1 16,5-6-1-16,2-3 1 16,6 0 1-16,2-10 0 0,4-8 1 15,-1-1 1-15,2-9 1 16,-3-1 1-16,-5-6 1 0,-2-5 2 15,-2 1 0-15,-8 2 2 16,-8-1 1 0,-1 6-1-16,-1 5-1 0,0 4-3 15,-3 11 0-15,3 12-2 16,-10 15-1-16,3 10 1 16,3 2-1-16,4 10-1 15,0 6 2-15,4 1 0 0,3 1 0 16,0-1-2-16,5-10-2 15,1-1-5-15,-3-5-5 0,1-6-5 16,-2-8-17-16,-9-14-50 16,10 7-3-16</inkml:trace>
  <inkml:trace contextRef="#ctx0" brushRef="#br0" timeOffset="197363.5654">7715 16770 335 0,'0'0'1'0,"0"0"2"16,9-7 1-16,7 5-3 15,18-23-57-15,10 20-13 16</inkml:trace>
  <inkml:trace contextRef="#ctx0" brushRef="#br2" timeOffset="200988.1685">9872 15165 290 0,'0'0'5'0,"0"0"3"15,0 0 2-15,0-7 3 16,0 7 0-16,0 0-2 15,0 0 1-15,0 0 1 16,-8 5-3-16,-4 15-4 16,-1 9-2-16,-4 9-2 15,-7 8 0-15,-2 12 2 0,-6 6 1 16,-3 1-2-16,0 2 0 16,1-3-1-16,-1-5-1 15,5-9-1-15,3-8-2 16,7-5-4-16,-3-12-4 0,13-2-6 15,1-14-13-15,9-9-35 16,5 6-14-16</inkml:trace>
  <inkml:trace contextRef="#ctx0" brushRef="#br2" timeOffset="201248.6805">9946 15475 253 0,'0'0'4'0,"0"0"5"16,-2 8 3-16,0 1 0 15,-6 6 3-15,0 8 1 16,-6 6-1-16,-2 6 2 16,2 5-2-16,-6 4-5 0,-3 1-2 15,1 2-3-15,0-2-1 16,-3-3-2-16,3-3-2 15,4-2-5-15,-2-4-7 0,8-4-15 16,2 1-29-16,5-12-20 16</inkml:trace>
  <inkml:trace contextRef="#ctx0" brushRef="#br2" timeOffset="201524.9513">10103 15671 255 0,'0'0'4'0,"-7"15"4"15,-1-1 3-15,-5 11 1 16,-2 5 2-16,-4 10 3 16,-3 4 0-16,-8 11 1 0,0 2-3 15,-3 2-3-15,-2 1-4 16,-4-1-2-16,4-4-2 15,1-6-3-15,0-1-2 16,8-9-5-16,1-7-4 0,7-7-10 16,6-5-13-16,2-18-39 15,10-2-7-15</inkml:trace>
  <inkml:trace contextRef="#ctx0" brushRef="#br2" timeOffset="201809.9009">10275 15804 298 0,'0'0'4'0,"-5"20"2"0,-8 3 2 16,-4 7 3-16,-8 12 1 15,-7 5 1-15,-3 12 1 0,-5 6 1 16,-5 2-3-16,1 1-3 15,-4-6-2-15,9 0-3 16,-2-5-2-16,4-4-1 0,8-6-3 16,1-4 0-16,5-5-5 15,9-8-3-15,7-6-8 16,2-4-18-16,3-9-39 16,9-11-4-16</inkml:trace>
  <inkml:trace contextRef="#ctx0" brushRef="#br2" timeOffset="202054.0821">10364 16092 303 0,'0'0'4'0,"-3"8"3"16,-3 8 3-16,-7 7 0 15,-9 9 2-15,-1 8 2 16,-7 4 1-16,-8 11 2 15,-1 2-5-15,-1 0-3 0,-2 2-3 16,2-2 0-16,2-2-1 16,2-6-2-16,6-3-2 15,3-5-4-15,2-7-3 0,7-4-8 16,3-7-8-16,8-14-39 16,7-9-20-16</inkml:trace>
  <inkml:trace contextRef="#ctx0" brushRef="#br2" timeOffset="202298.4092">10374 16444 330 0,'0'0'5'16,"-5"15"3"-16,-5 2 1 0,-5 10 1 15,-10 6 4-15,-4 6 2 16,-7 5-1-16,-5 13 2 15,-5 0-6-15,2 1-2 16,-4-4-2-16,6-4-1 0,3-4-5 16,4-5-4-16,6-9-6 15,8-3-8-15,1-11-12 16,10-11-48-16,10-7-5 0</inkml:trace>
  <inkml:trace contextRef="#ctx0" brushRef="#br2" timeOffset="202545.7478">10344 16794 305 0,'0'0'5'16,"-10"7"3"-16,3 3 3 15,-11 6 0-15,-1 6 3 0,-8 7 3 16,-7 8 0-16,-3 4-1 15,-2 7-3-15,-1 1-4 16,0 4-3-16,17-29-4 16,3 3-6-16,1 2-4 0,-3-3-7 15,2 1-14-15,2 3-35 16,4-9-14-16</inkml:trace>
  <inkml:trace contextRef="#ctx0" brushRef="#br2" timeOffset="202762.7821">10123 17212 338 0,'0'0'3'0,"-13"10"1"15,6-1 1-15,-3 1 0 0,-3 5 2 16,-1-2 1-16,-4 6-1 15,0-1 0-15,-1 4-5 0,0 0-7 16,-4 1-6-16,0-2-26 16,3 5-33-16,-4-4-5 15</inkml:trace>
  <inkml:trace contextRef="#ctx0" brushRef="#br2" timeOffset="202998.2756">9815 17100 315 0,'0'0'6'0,"-18"23"1"0,-5-4 1 16,11-4 0-16,-2 5 1 15,-6 2-1-15,0 3 2 16,-5 2-1-16,3 3-5 0,-6 3-8 15,3-4-13-15,-2 1-18 16,-3-3-35-16,13-3-4 0</inkml:trace>
  <inkml:trace contextRef="#ctx0" brushRef="#br2" timeOffset="203830.3265">12986 15145 257 0,'0'0'9'15,"0"0"3"-15,0 0 2 16,0 0-1-16,0 0 1 0,-7 3 2 15,-2 12-1-15,-10 9 1 16,0 9-5-16,-3 12-5 0,-8 4-3 16,-5 10 1-16,-3 4-1 15,-1-2-2-15,-1-4 0 16,6-4-2-16,-2-11-4 16,10-8-6-16,-2-6-8 0,13-10-10 15,3-4-28-15,12-14-19 16</inkml:trace>
  <inkml:trace contextRef="#ctx0" brushRef="#br2" timeOffset="204081.7506">13046 15210 293 0,'0'0'5'0,"0"0"1"15,0 0 3-15,0 10 4 16,0 10 1-16,-12 7 2 0,-3 13 1 15,-7 4 1-15,-5 13-4 16,-6 8-2-16,-5 4-3 16,-6 0-3-16,2 0-3 15,-1-6-2-15,1-6-3 0,3-10-3 16,12-6-5-16,-1-10-7 16,10-5-13-16,0-8-23 15,16-8-26-15,2-10-5 0</inkml:trace>
  <inkml:trace contextRef="#ctx0" brushRef="#br2" timeOffset="204327.2277">13170 15470 297 0,'0'0'5'15,"0"5"3"-15,-2 12 4 0,-10 7 0 16,-8 17 2-16,-8 6 1 15,-9 7 2-15,-3 13 1 0,-10 8-5 16,-2-1-4-16,-2 1-2 16,4-7-2-16,0-8-2 15,8-4-2-15,5-5-4 16,5-10-3-16,7-11-8 0,2-4-8 16,16-12-31-16,7-7-26 15,0-7-4-15</inkml:trace>
  <inkml:trace contextRef="#ctx0" brushRef="#br2" timeOffset="204565.7041">13186 15857 309 0,'0'0'5'0,"-10"17"4"15,-4 3 1-15,-5 14 2 16,-11 8 1-16,-5 11 3 0,-6 4 1 15,-7 10-1-15,-1-1-5 16,-1-1-2-16,-3-3-3 0,6-11-1 16,8-4-4-16,1-6-2 15,8-14-6-15,11 0-1 16,-1-12-4-16,20-15-8 16,0 0-15-16,9-6-33 0,16-11-14 15</inkml:trace>
  <inkml:trace contextRef="#ctx0" brushRef="#br2" timeOffset="204783.1254">13158 16147 330 0,'0'0'6'15,"3"4"4"-15,-3 8 2 16,-3 9 2-16,-9 8 2 16,-6 6-1-16,-4 4 1 15,-6 11 1-15,-4 3-6 16,-5-2-4-16,-2 2-3 0,-4-7 0 15,8-3 0-15,0-9-3 16,10-5-3-16,0-3-5 16,11-11-5-16,1-5-6 0,13-10-22 15,10-6-41-15,5-9-5 16</inkml:trace>
  <inkml:trace contextRef="#ctx0" brushRef="#br2" timeOffset="205012.2008">13192 16508 348 0,'0'0'5'0,"-10"28"0"15,-2-4 6-15,-9 9 1 16,-7 6 3-16,-6 8-1 16,-7 7 2-16,-6 8-1 0,-3-3-3 15,0-3-1-15,4-8-6 16,6-2-1-16,5-7-5 15,5-12-4-15,8-4-5 0,9-8-5 16,13-15-12-16,0 0-31 16,8-5-22-16,16-12-7 15</inkml:trace>
  <inkml:trace contextRef="#ctx0" brushRef="#br2" timeOffset="205229.9287">13124 16837 358 0,'0'0'7'15,"0"8"4"-15,-3 7 2 16,-5 5 0-16,-4 10 1 0,-11 6 1 16,-2 9 1-16,-7 9 1 15,12-26-9-15,0 10-2 16,-4-4-2-16,-1 4-2 16,3-5-1-16,-7 7-2 15,8-6-5-15,-2-1-3 0,9-6-7 16,-2-3-17-16,4-7-47 15,10-3-4-15</inkml:trace>
  <inkml:trace contextRef="#ctx0" brushRef="#br2" timeOffset="205417.6457">13287 17130 386 0,'0'0'4'0,"-2"10"3"15,-5 4 2-15,0-3-1 16,-2 3 1-16,-1 4-1 0,-4 1 2 15,-2 4 0-15,-1 1-4 16,-2 1-4-16,-1 1-2 16,-3 0-2-16,4 1-5 15,-4-3-9-15,5 0-20 16,6-7-44-16,0 0-2 0</inkml:trace>
  <inkml:trace contextRef="#ctx0" brushRef="#br2" timeOffset="205548.4505">13282 17370 433 0,'0'0'5'16,"-4"12"-1"0,-3 0 2-16,-4 5 0 0,1-1-1 15,-8 4 1-15,4 4-6 16,-4-4-11-16,-1 5-65 16,4 0-3-16</inkml:trace>
  <inkml:trace contextRef="#ctx0" brushRef="#br3" timeOffset="219758.9791">10314 17326 68 0,'0'0'5'0,"0"0"3"0,0 0 2 15,0 0 6-15,0 0-2 16,0 0 1-16,0 0 1 16,0 0 2-16,0 0-6 15,0 0-1-15,0 0-3 0,0 0-3 16,-9 0 2-16,9 0-1 16,0 0 0-16,0 0 2 15,0 0 0-15,0 0 2 16,-10 2-1-16,10-2 1 0,0 0 1 15,0 0-2-15,0 0 1 16,0 0 0-16,0 0 2 16,-6 8 0-16,6-8 1 15,0 0 0-15,6 4 2 16,-6-4 1-16,12 3-2 0,-5-3 0 16,6 2-3-16,-3-2-1 15,2 3-3-15,3-3-1 16,-3 2 0-16,6 1-1 15,-1-3-1-15,1 2 0 0,2-2 0 16,-3 0-1-16,1 3 0 16,-2-3-1-16,0 0 0 15,-4 3 1-15,2-3-2 0,-5 0 2 16,0 0-1-16,-9 0 0 16,16 1 0-1,-16-1 1-15,0 0-2 0,0 0 1 16,0 0-1-16,0 0 0 15,-10 0-1-15,-3 0 0 16,2 0 1-16,-1 0-1 16,0 0 0-16,-3 0 0 0,3 0 0 15,-6-1 0-15,4 1 1 16,-1 0-1-16,0-3 0 0,0 3 0 16,2 0 0-16,1-3 2 15,-1 3-2-15,4 0 0 16,9 0 0-16,-17-2 0 0,17 2 0 15,-8 0 0-15,8 0 0 16,0 0 0-16,-11-3 0 16,11 3 0-16,0 0-2 15,0 0 1-15,0 0 0 16,0 0 0-16,0 0 1 16,0 0-1-16,8 0 1 15,-8 0 0-15,11 0 1 0,-11 0-1 16,17 0 1-16,-17 0 0 15,17 0-1-15,-7 0 0 16,0 0 1-16,0 3-1 16,0-3 2-16,-3 0-2 0,3 0 0 15,-10 0 0-15,15 2 0 16,-15-2 0-16,7 0 0 0,-7 0 0 16,0 0 0-16,0 0 0 15,-7 3 0-15,7-3 0 16,-15 3 0-16,5-3 0 15,-2 0 0-15,-3 0 0 0,2 1 0 16,-2-1 0-16,3 0 0 16,-6 3 0-16,6-3 0 15,-3 0 0-15,3 0 0 16,2 0 0-16,0 0 0 0,0 0 0 16,10 0-2-16,-10 2 1 15,10-2-1-15,0 0 2 16,0 0-2-16,4 3 2 15,-4-3 0-15,18 0 1 16,-6 0-1-16,-1 0 1 0,-3 0-1 16,3 0 1-16,2 0 0 15,-2 0-1-15,-2 0 1 16,3 3 1-16,-4-3-2 16,2 0 0-16,-10 0 0 0,12 0 0 15,-12 0 0-15,0 0 0 16,0 0 0-16,0 0 0 15,-7 0 0-15,-3 0 0 16,0 0 0-16,0 0 0 0,-2 0 0 16,-1 1 0-16,0-1 0 15,1 0 0-15,0 0 0 16,-5 0 0-16,6 0 0 16,-1 0 0-16,2 0 0 15,0 0 0-15,10 0 0 0,-14 0 0 16,14 0 0-16,0 0 0 15,-11 0-2-15,11 0 1 16,0 0 0-16,5 0 0 16,-5 0 1-16,20 0 0 0,-10 0 1 15,3 0-1-15,-1 0 1 16,1 0-1-16,-1 0 1 16,0 0 1-16,0 0-2 0,3 0 0 15,-4 0 0-15,1 0 0 16,-5 0 0-16,-7 0 0 15,13 0 0-15,-13 0 0 16,0 0 0-16,0 0 0 0,-9-4 0 16,3 4 0-16,-4-3 0 15,-4 1 0-15,3-1 0 16,-1 3 0-16,-1-1 0 16,-1-2 0-16,-2 0 0 15,3 1 0-15,-1 2 0 0,2-3 0 16,0 1 0-1,1 2 0-15,2-3 0 0,9 3 0 16,-16-2 0-16,16 2 0 16,-12 0 0-16,12 0 0 15,0 0 0-15,0 0-2 0,0 0 1 16,0 0 0-16,0 0 0 16,7-3 1-16,-7 3 1 0,16 0-1 15,-16 0 1-15,12 0-1 16,-12 0 3-16,15 0-3 15,-15 0 0-15,12 0 0 16,-12 0 0-16,7 3 0 16,-7-3 0-16,0 0 0 0,0 0 0 15,0 0 0-15,-4 0 0 16,4 0 0-16,-15-3 0 16,5 3 0-16,0-2 0 15,0 2 0-15,0-2 0 16,0 2 0-16,3-3-5 0,-4 3-2 15,11 0-3-15,-12 0-5 16,12 0-11-16,-9 0-31 16,9 0-29-16,0 0 0 15</inkml:trace>
  <inkml:trace contextRef="#ctx0" brushRef="#br3" timeOffset="221389.9142">12410 17367 147 0,'0'0'4'0,"0"0"6"0,0 0 1 15,0 0 4-15,0 0 4 16,0 0 4-16,0 0 1 16,-7-2 2-16,7 2-4 0,0 0-1 15,0 0 0-15,0 0-2 16,0 0 0-16,0 0-2 16,7 0-1-16,-7 0-2 0,19 0 0 15,-9-3-2-15,4 3-2 16,0 0-3-16,1 0-2 15,2 0-1-15,1-1-1 16,1 1-1-16,-1 0 0 0,0-3-1 16,-1 3 0-16,-2-3 1 15,0 3-1-15,-2-2 0 16,-1 2 1-16,-5 0-1 16,-7 0 0-16,11 0 0 15,-11 0-1-15,0 0 0 0,0 0 1 16,-13 0-1-16,4 0 0 15,-3 0 0-15,0 2 1 16,0 1-1-16,-3 0 0 16,0-3 0-16,-2 1 0 0,2-1 1 15,0 3-1-15,0-1-1 16,2 1 1-16,1-3 0 16,-1 3 0-16,13-3-1 15,-12 0 1-15,12 0 0 16,0 0 0-16,0 0 0 0,0 0 1 15,7 0 0-15,6 0 0 16,-1 0 0-16,6-3 1 16,-3 3-1-16,3-3 0 15,-2 1 0-15,2-1-1 16,-1 2 1-16,3 1-1 0,-2-3 2 16,-3 0-2-16,2 1 0 15,-5 2 0-15,-2-3 0 0,-10 3 0 16,11 0 0-16,-11 0 0 15,0 0 0-15,-10 0 0 16,1 0 0-16,-2 3 0 16,-5-3 0-16,3 2 0 15,-4 1 0-15,3 0 0 0,-4-2 0 16,1-1 0-16,0 5 0 16,0-2 0-16,1 0 0 15,2-3 0-15,1 1 0 16,3 2 0-16,10-3 0 15,0 0 0-15,0 0 0 16,0 0 0-16,0 0 0 0,12 0 0 16,1 0 0-16,-1 0 0 15,0 0 0-15,1 0 0 0,-1-3 0 16,1 3 0-16,2-1 0 16,-2 1 0-16,-1 0 0 15,-5-3 0-15,-7 3 0 16,15-3 0-16,-15 3 0 0,0 0 0 15,0 0 0-15,0 0 0 16,0 0-12-16,-10-2-30 16,10 2-44-16,-12 0-1 15</inkml:trace>
  <inkml:trace contextRef="#ctx0" brushRef="#br3" timeOffset="223181.1402">10004 15218 227 0,'0'0'6'16,"0"0"5"-16,0 0 4 15,-10-3 4-15,10 3 1 16,0 0 0-16,-8-3 1 15,8 3-1-15,0 0-5 0,0 0-3 16,0 0-4-16,0 0-1 16,10-2-1-16,2 0 1 15,6 2 0-15,4-4 0 16,5 2 3-16,3 2-3 0,0-2 0 16,-3 0-2-16,1-1 0 15,-5 3-2-15,-7 0-1 16,0-3 0-16,-7 1 0 15,-9 2-1-15,11 0 0 0,-11 0 0 16,0 0 2-16,0 0 0 16,0 0 0-16,0 0 1 15,0 0 0-15,0 0-1 16,-6 0 0-16,-3-3-1 0,-3 3-1 16,-4-3-1-16,-6 3 0 15,2 0 0-15,-5 0-1 16,0 0 1-16,3 0 0 15,0 3-1-15,-1 2 1 0,1-2 0 16,7 0 0-16,2-1 0 16,1 0 0-16,3-2 0 15,9 0 1-15,-11 2-2 16,11-2 0-16,0 0 1 0,0 0-1 16,0 0 1-16,13 0-1 15,-1 0 1-15,8-2 0 16,4 0 1-16,6 0-1 15,0-1 1-15,6-2 0 0,-4 2-1 16,-2 0 1-16,-3-1-1 16,-5 2 1-16,-8-1 0 15,2 3 0-15,-6-3 1 16,-10 3 1-16,0 0-2 0,0 0 2 16,0 0-3-16,-8-4 0 15,-10 4 0-15,-1 0 0 16,-6 2 0-16,-5 0-2 15,-2 1 2-15,0 5-1 16,-1-1 0-16,4-2 1 0,-1 0 0 16,8-3-1-16,4 0 1 15,6 2 0-15,-1-2 1 16,13-2-1-16,-12 0 0 16,12 0-1-16,0 0 1 0,0 0-1 15,0 0 0-15,7 0 0 16,11-6 0-16,4 4 0 15,3 0 1-15,2 0 0 16,6-1 0-16,-4-2 0 16,4 5 0-16,-8-3 0 0,-3 0 0 15,-5 3 1-15,-1 0-1 16,-7 0 0-16,-9 0 1 16,7 0 0-16,-7 0 0 0,0 0 0 15,0 0 1-15,-7 0-1 16,-5 0 1-16,-1 3-2 15,-4 0 0-15,-3-3 0 16,0 2 0-16,1 1-2 0,-2 0 1 16,4-1-1-16,5-2-2 15,0 2-4-15,12-2-3 16,-16 2-8-16,16-2-24 16,0 14-42-16,0-14-1 0</inkml:trace>
  <inkml:trace contextRef="#ctx0" brushRef="#br3" timeOffset="234853.9522">10819 17423 123 0,'0'0'5'0,"0"0"3"0,0 0 4 16,0 0 1-16,0 0 3 15,0 0 1-15,0 0 2 16,0 0 3-16,0 0-3 0,0 0-2 16,0 0-2-16,0 0-1 15,0 0 1-15,0 0 0 16,0 0 0-16,0 0-1 16,0 0 2-16,5 0-1 15,-5 0-1-15,15 0 0 0,-3 0-2 16,3 0-2-16,2 0 0 15,3-3-2-15,3 1-1 16,2-1-1-16,0-1-1 16,2-1-2-16,0 4 0 0,1-4 0 15,-2-1-1-15,3 4-1 16,-3 1 1-16,-1-5-2 16,-2 3 1-16,-3 1-1 15,-3-1 1-15,1 3 1 0,-9 0-2 16,-9 0 2-16,10 0-1 15,-10 0 1-15,0 0 0 16,0 0 0-16,0 0-2 16,-10 5 1-16,3-2-1 0,-2-1 0 15,-4 2 0-15,1-3 0 16,-4 4-1-16,2-2 0 16,-2 2 1-16,-1-4-1 15,0 4 0-15,0-4 0 16,-2 2 1-16,2 0-1 0,-2-1 0 15,4 1 1-15,-2-3-1 16,-1 0 1-16,3 1 0 16,2 2 0-16,-1-3-1 0,3 0 1 15,2 0 1-15,-1 0-1 16,10 0 0-16,-15 3 0 16,15-3-1-16,-10 0 1 15,10 0-1-15,0 0 1 0,0 0 0 16,0 0 0-16,0 0 0 15,7-3 0-15,3 0 0 16,3 2 1-16,-1-2 0 16,3-2 0-16,2 2-1 15,1 2 1-15,0-5-1 16,-1 4 1-16,1-1 0 0,-4-3-1 16,4 4 0-16,-1 1 1 15,-2-3-1-15,-5 4 1 16,-1-2-1-16,-9 2 0 0,0 0 0 15,0 0 0-15,0 0 0 16,-7 0 0-16,-3 0 0 16,-3 2-1-16,-2-2 1 0,-2 4 0 15,3-4 0-15,-2 0 0 16,-1 1 0-16,-3-1 0 16,3 2 0-16,2-2 0 15,3 0 0-15,-3 3-1 16,3-3 1-16,1 0 0 0,11 0 0 15,-17 0-1-15,17 0 2 16,-8 0-2-16,8 0 1 16,0 0 0-16,0 0-1 15,-7 0 1-15,7 0-1 16,0 0 1-16,0 0-1 0,0 0 1 16,0 0 0-16,0 0 0 15,0 0-1-15,0 0 1 16,0 0 0-16,0 0 0 0,0 0-1 15,0 0 2-15,0 0-2 16,0 0 1-16,-10 0 1 16,10 0-2-16,0 0 2 15,0 0-1-15,0 0 0 16,0 0 0-16,-7 0 0 0,7 0-1 16,0 0 0-16,0 0 1 15,0 0-1-15,0 0 0 16,9-5 1-16,-9 5-1 0,18-1 1 15,-6-3 1 1,1 4-1-16,4-2 0 0,1-1 1 16,1 1 0-16,-1-1 0 15,7 3-1-15,-2-3 1 16,3 2-1-16,-1-2 1 16,0 3-1-16,0-3 0 0,3 1 1 15,-3 2-1-15,1-3 1 16,-1 3-1-16,0-1 0 15,3 1 0-15,-6 0 0 0,0-3 0 16,3 3 1-16,-2 0-1 16,-1 0 0-16,1-3 0 15,-1 3 0-15,-2 0 1 0,0 0-1 16,2 0 0-16,-4 0 0 16,-2 0 0-16,2 0 0 15,0 0 0-15,-1 0-1 16,-2 0 2-16,2 0-1 15,-1 0 1-15,0 0-1 16,-1 0 1-16,0 0-1 16,3 0 0-16,-6 0 1 0,3 0-1 15,0 0-1-15,-2 0 1 16,1 0 0-16,-1 0 1 16,-1 0-1-16,0 3 0 0,0-3 0 15,1 3-1-15,-2-3 2 16,-1 0-1-16,2 0 0 15,-4 1 0-15,2-1 0 0,-1 0 0 16,-2 3 1-16,3-1-1 16,0 1 0-16,0-3 0 15,0 3 0-15,-2-3 0 16,2 1 0-16,3-1 0 0,-4 3 1 16,1-3-2-16,-2 0 2 15,4 3-1-15,-5-3 0 16,6 0 0-16,-5 2 1 15,4-2-1-15,-2 3 0 16,2-3 0-16,-5 2 1 16,4-2-1-16,0 0 0 0,-3 4 1 15,4-4 0-15,-3 0-1 16,0 1 2-16,2-1-2 16,-2 2 0-16,-1-2 0 0,1 0 0 15,-9 0 0-15,15 3 0 16,-15-3 0-16,13 3 0 15,-13-3 0-15,13 0 0 16,-13 0 0-16,9 3 0 0,-9-3 0 16,0 0 0-16,10 2 0 15,-10-2 0-15,0 0 0 16,0 0 0-16,0 0 0 16,0 0 0-16,8 0 0 0,-8 0 0 15,0 0 0-15,0 0 0 16,0 0 0-16,0 0 0 15,0 0 0-15,0 0 0 16,0 0 0-16,0 0 0 16,0 0 0-16,0 0 0 0,0 0 0 15,0 0 0-15,0 0 0 16,0 0 0-16,0 0 0 16,0 0 0-16,0 0 0 15,0 0 0-15,0 0 0 0,0 0 0 16,0 0 0-16,0 0 0 15,0 0 0-15,0 0 0 16,0 0 0-16,0 0 0 0,0 0 0 16,0 0 0-16,-5 0 0 15,5 0 0-15,-8 0 0 16,8 0 0-16,-12 0 0 16,-1-2 0-16,3 2 0 0,-5-3 0 15,-2 3 0-15,-3-3 0 16,-3 0 0-16,-1 3 0 15,-1-2 0-15,-5 1 0 16,3-3 0-16,-3 4 0 16,0-5 0-16,3 3 0 15,-5-1 0-15,2 0 0 16,-3 2 0-16,4-2 0 0,-1-2-2 16,7 1 4-16,-3-2-4 15,-4 4 1-15,-23-8 2 16,26 5-2-16,-3 0 2 15,3 0-2-15,-3 3 1 0,-23-5 0 16,4 2 3-16,-1-3-3 16,12 6 0-16,2-1 0 15,6 3 0-15,5-2 0 16,0-1 0-16,2 0 0 0,11 3 0 16,3 0-2-16,-4 0 0 15,1 0 1-15,-1 0-1 16,0 3 0-16,3 0 0 15,-2-1 1-15,0-2 1 16,-1 3-1-16,0-1 1 16,-1 0-1-16,4 1 1 15,-4 0 0-15,1-1 1 0,0 1-2 16,-2-2 2-16,3 2-1 16,0-3 0-16,-3 5 1 15,3-5-1-15,-4 3 0 0,-1-1 0 16,2 1 1-16,0-3 0 15,0 0-1-15,1 2 1 16,-2-2 0-16,3 0 0 16,-1 0 0-16,2 2 0 0,-1-2 0 15,3 0 1-15,-1 0 0 16,2 0-2-16,9 0 0 16,-15 0 0-16,15 0 0 15,-7 0 0-15,7 0 0 0,0 0 0 16,-10 0 0-16,10 0-2 15,0 0 1-15,0 0 0 16,0 0 1-16,0 0-1 16,0 0 1-16,0 0 0 15,0 0 0-15,0 0-1 0,0 0 1 16,0 0 1-16,4 0-2 16,-4 0 1-16,0 0-1 15,11 3-2-15,-11-3-3 0,0 0-9 16,10 7-37-16,-10-7-33 15,0 0-1-15</inkml:trace>
  <inkml:trace contextRef="#ctx0" brushRef="#br3" timeOffset="252472.1594">9834 16329 181 0,'0'0'6'0,"0"0"3"0,0 0 4 16,0 0 2-16,0 0 2 16,0-12 2-16,0 12 3 15,0-15 0-15,0 6-3 16,-2-3-3-16,-2-1-3 15,-2-1-2-15,-1-4 0 16,-6-2-1-16,-2-2-3 0,-2-1-2 16,-4-4 0-16,0-1-1 15,-9-3-1-15,2-1-1 0,-4-1 0 16,0-4 0-16,-7-1 0 16,3 4-1-16,-6-5 1 15,5 4-1-15,-11-2 1 16,4 2 0-16,-6 0 0 15,3-2 0-15,-3 5-1 0,-5-3 0 16,0 3 0-16,-4 0 0 16,-1 3 1-16,-2-4-2 15,-3 6 0-15,-2-5 0 16,-2 3 0-16,-4 3 0 16,-3-1 0-16,1 5 0 15,-4-1-1-15,-3 0 1 0,-2 7 0 16,1-2 1-16,1 6-1 15,2 0 0-15,-1-1 1 16,-1 3-1-16,2 2 0 0,3 1 1 16,4-1-1-16,4 4 2 15,4 1-2-15,6 3 1 16,4 0 0-16,5 0 0 0,13 0 0 16,6 0-1-16,5 0-2 15,11 4-3-15,0-4-6 16,15 0-16-16,-5 11-51 15,5-11-2-15</inkml:trace>
  <inkml:trace contextRef="#ctx0" brushRef="#br3" timeOffset="253303.3744">5952 14957 252 0,'0'0'5'0,"0"0"4"0,0 0 2 15,0 0 1-15,-6-7 2 16,6 7 0-16,0 0 2 16,0 0 0-16,-9-7-5 0,9 7-1 15,0 0-5-15,0 0 0 16,0 0-1-16,0 0-2 15,0 0-1-15,0 0-1 16,0 0 1-16,0 7-1 16,0-7 1-16,0 9-1 15,0-9-2-15,0 11-5 0,0-11-14 16,9 12-49-16,-9-12-5 16</inkml:trace>
  <inkml:trace contextRef="#ctx0" brushRef="#br3" timeOffset="255656.0262">10103 15236 254 0,'0'0'8'15,"0"0"2"-15,-10-6 5 16,10 6 2-16,0 0 1 16,0 0 0-16,0 0-1 0,0 0 2 15,0 0-7-15,0 0-5 16,-3 15-3-16,3 5-2 15,0 2 0-15,0 7-2 16,3 4 2-16,2 4 0 16,-3 0 0-16,3-2-1 0,-2-1-1 15,2-2 0-15,0-6-2 16,0-4-2-16,0-7 0 16,-3-3-2-16,3-3 0 15,-5-9-2-15,8 12 2 0,-8-12 1 16,0 0 1-16,0 0 0 15,0 0 2-15,0 0 1 16,0 0 0-16,0 0 1 16,0 0-1-16,0 0 0 0,0 0 0 15,0 0-1-15,10 6 1 16,-10-6-1-16,0 0 1 16,0 0 0-16,9 11 0 15,-9-11 1-15,14 12 0 16,-14-12 0-16,12 14 0 0,-3-6-1 15,4-3 1-15,4 2-1 16,1-4-2-16,4-1-2 16,6-2-3-16,2 0-8 0,0 0-11 15,-1-5-29-15,6 2-16 16</inkml:trace>
  <inkml:trace contextRef="#ctx0" brushRef="#br3" timeOffset="261903.4176">9399 15063 110 0,'0'0'4'16,"0"0"2"-16,0 0 3 16,-7-2 4-16,7 2 3 0,0 0 2 15,-9 0 2-15,9 0 3 16,0 0-6-16,0 0 0 15,0 0-3-15,0 0-2 16,0 0 1-16,4 0-2 0,-4 0-1 16,15 0 3-16,-2 0-1 15,1 0 1-15,9 0 1 16,2 0 0-16,5 0-2 0,0 0-1 16,4 0-1-1,1 0-2-15,2 0-1 0,-5 0 0 16,3-2-2-16,-3 2 0 15,0 0-1-15,3 0-1 16,-5 0 0-16,0 2-1 0,-5-2 0 16,2 2 0-16,-2-2-1 15,-4 0 0-15,-2 3 0 16,-1-3-1-16,-3 0 1 16,-5 0 0-16,-3 0 0 15,-7 0 0-15,12 0 1 0,-12 0 0 16,0 0 0-16,0 0 1 15,0 0-1-15,0 0 0 16,0 0-2-16,0 0-3 16,0 0-5-16,0 0-12 0,0 0-15 15,0 0-47-15,0 0-3 16</inkml:trace>
  <inkml:trace contextRef="#ctx0" brushRef="#br3" timeOffset="265931.5599">9390 15059 209 0,'0'0'6'0,"0"0"4"15,-13-2 6-15,13 2 1 16,-12 0 4-16,12 0 2 16,-10-3 0-16,10 3-1 15,0 0-4-15,0 0-2 0,0 0-1 16,10-7-3-16,12 4-2 15,11-1-1-15,6-2 0 16,10-1 1-16,10 0-1 0,5-4-1 16,1 2-2-16,-3-1-1 15,-3 4-1-15,-4-2-1 16,-11 4 0-16,-4 2-2 16,-4-1 0-16,-9 3 0 15,-10 0 0-15,-3 0 0 0,-1 0 1 16,-13 0 0-16,0 0 0 15,0 0 0-15,0 0 0 16,-20 8 0-16,1-7-1 16,-6 5 0-16,-10-1-1 15,-3-1-1-15,-4 2-1 0,-4-1 0 16,-3 1 0-16,2-2-1 16,-2 1 1-16,1-2 0 15,4-3 0-15,4 2 1 0,5-2 1 16,8 0-1-16,5 0 1 15,7-2 0-15,5 2 0 16,10 0-2-16,-11-3 1 0,11 3 0 16,11-5 0-16,3 5 0 15,9-3 1-15,9 2 0 16,3 1 1-16,10-6 1 16,4 1-1-16,4 2 1 15,-1-1-1-15,-5-2 0 16,-2 4-1-16,-5-4 1 15,-6 5 0-15,-9-2-1 0,-4 1 1 16,-7-1 0-16,-1 3 1 16,-13 0 0-16,7-2 0 15,-7 2 0-15,0 0 0 0,0 0 0 16,0 0 0-16,0 0-1 16,0 0 0-16,0-8-1 15,0 8-1-15,0 0 0 0,0 0 0 16,0 0 0-16,-9 5 0 15,6 3 0-15,0 1 0 16,0 2 0-16,1 1 1 16,2 6-1-16,0-4 1 0,0-1 0 15,0-1 0-15,2 0 0 16,4 0 0-16,-3-1-1 16,1-1 1-16,-4-10 0 15,10 12 0-15,-10-12 0 16,7 10 0-16,-7-10 1 0,0 0-1 15,0 0 1 1,6 10 0-16,-6-10 0 0,0 0-1 16,0 0 2-16,0 0-1 15,0 0 0-15,0 0 0 0,0 0 0 16,0 0 0-16,0 0-1 16,0 0 0-16,0 0-1 15,0 0 1-15,0 0-1 0,11-4 0 16,-3 4 1-16,2 0-1 15,8 0 1-15,2-3-1 16,2 3 2-16,5-3-1 16,3 3 0-16,0-2 1 0,2 2-1 15,-2-3 0-15,-3 0 1 16,-2 3-1-16,-3-2 0 16,-7 2 1-16,-2 0-1 15,-13 0 1-15,10-3 0 16,-10 3 1-16,0 0-2 15,0 0 0-15,-5 0 0 0,5 0 0 16,-15-1 0-16,5 1 0 16,1 0 0-16,-2 0 0 15,1 0 0-15,1 0-7 0,9 0-6 16,-16 1-18-16,-1 2-53 16,17-3-3-16</inkml:trace>
  <inkml:trace contextRef="#ctx0" brushRef="#br3" timeOffset="267483.8841">12522 15113 215 0,'0'0'7'0,"0"0"4"16,0 0 5-16,0 0 3 15,0 0 3-15,5-1 1 0,-5 1-1 16,0 0 1-16,0 0-3 16,9 0-3-16,-9 0-4 15,18 1-4-15,-6 2-1 16,4-1 1-16,-2 1 0 15,9 2-1-15,-3-5-1 0,3 6 0 16,-2-6-1-16,-1 0-1 16,1 0 0-16,-5 0-1 15,0 0-1-15,-4-3 1 16,-2 3-1-16,0-3 1 0,-10 3-1 16,0 0 0-16,7-10 1 15,-7 10-2-15,0-10-2 16,0 10 0-16,-7-11 0 15,7 11 0-15,-18-9 0 0,11 6 0 16,-3-1 0-16,10 4 0 16,-17-5 0-16,17 5 0 15,-15-5 0-15,15 5 0 0,-13-8 0 16,13 8 0-16,-8-10 0 16,8 10 0-16,-11-10 0 15,11 10 0-15,-3-12 0 16,3 12 0-16,-3-12 0 15,3 12 0-15,0-15 0 0,0 7 0 16,0 8 0-16,0-12 0 16,0 12 0-16,3-12 0 15,-3 12 0-15,3-11 0 16,-3 11 0-16,0 0 0 0,0 0 0 16,0-9 0-16,0 9 0 15,0 0 0-15,0 0 0 16,0 0 0-16,0 0 0 0,0 0 0 15,0 0 0-15,0 0 0 16,0 0 0-16,0 0 0 16,0 0 0-16,0 0 0 15,0 0 0-15,0 0 0 0,0 0 0 16,0 0 0-16,0 0 0 16,0 0 0-16,0 0 0 15,0 0 0-15,0 0 0 16,0 0 0-16,0 0 0 15,14-7 0-15,-4 4 0 16,5 0 0-16,5 3 0 0,2-1 0 16,3-5 0-16,5 6 0 15,0-2 0-15,7-1 0 16,0 1 0-16,5 2 0 0,6-3 0 16,4 1 0-16,3 0 0 15,1-4 0-15,4 6 0 16,-4-5 0-16,-7 5 0 15,-4-1 0-15,-8 1 0 16,-13-4 0-16,-4 4 0 0,-10 0 0 16,-10 0 0-16,0 0 0 15,0 0 0-15,0 0 0 16,0 0 0-16,-12 5 0 16,0-2 0-16,-1-1 0 0,-4 1-6 15,-3 2-11-15,6 0-7 16,-9-3-9-16,3-2-32 15,3 5-19-15,-3-2-6 16</inkml:trace>
  <inkml:trace contextRef="#ctx0" brushRef="#br3" timeOffset="267774.9976">12853 14923 322 0,'0'0'5'0,"0"0"1"0,0 0 2 16,0 0 4-16,14-7 3 16,9 4 1-16,7 0 1 0,11 1 0 15,14-1-3-15,10-2-1 16,5 3-1-16,7-3-4 16,0 2-1-16,2 0-2 0,-10-1 0 15,-5-1-2-15,-15 2 0 16,-7 0-1-16,-12 1-1 15,-8 2 0-15,-11 0-1 16,-11 0-3-16,0 0-5 16,-21 2-8-16,1 1-28 0,-2 2-39 15,-10-2-2-15</inkml:trace>
  <inkml:trace contextRef="#ctx0" brushRef="#br3" timeOffset="268421.4253">9534 14950 257 0,'0'0'2'0,"0"0"1"0,0 0 4 15,0 0 5 1,10-3 4-16,10-1 0 0,10-2 1 16,2 2 0-16,10-1-3 15,2 0-1-15,6 0-12 0,1 0-19 16,-10 2-51-16,7 1-5 16</inkml:trace>
  <inkml:trace contextRef="#ctx0" brushRef="#br3" timeOffset="268949.5045">9620 14672 308 0,'0'0'9'16,"0"0"4"-16,0 0 3 15,0 0 0-15,0 0 1 16,0 0 1-16,0 7 1 0,0 9 0 16,0 6-6-16,0 8-5 15,0 12-2-15,0 5 0 16,0 7 1-16,0 6-1 15,3-2-2-15,0 0-1 16,2-3 0-16,-3-6-1 0,1-4-1 16,2-5-1-16,-3-8 1 15,0-5-2-15,3-4 0 16,-2-6-3-16,0-5-3 0,-3-12-5 16,12 10-16-16,3-10-56 15,-7-3-1-15</inkml:trace>
  <inkml:trace contextRef="#ctx0" brushRef="#br3" timeOffset="269513.0534">9379 14868 312 0,'0'0'6'0,"0"0"6"15,0 0 2-15,0 0 1 16,-12-10 4-16,12 10 0 16,-5-15 0-16,5 4 1 15,0-7-6-15,5-1-4 0,7-2-2 16,4-2-2-16,4-1-1 15,10-3-1-15,0-1 0 16,7 6-1-16,-3 0 0 16,6 5-1-16,-3 7 0 0,3 2 0 15,-7 8-2-15,-1 6 1 16,-2 6 0-16,-3 5-1 16,-3 5 1-16,-1 0 0 0,-3 6-1 15,3-1 0-15,-9-3 0 16,4 1 0-16,-4-1 0 15,-3-3-2-15,1-1-1 16,-2-3-6-16,-2-3-12 0,4 0-61 16,6-7-3-16</inkml:trace>
  <inkml:trace contextRef="#ctx0" brushRef="#br3" timeOffset="270196.7986">13182 14633 376 0,'0'0'8'0,"0"0"3"0,0 0 2 15,0-8 2-15,0 8 1 16,0 0-1-16,0 0 1 16,0 11 1-16,0 8-7 15,-3 8-3-15,0 11-3 16,0 4-1-16,0 8-3 15,3 1 0-15,0 6 0 0,0-7 0 16,0 0 0-16,6-7 0 16,-3 0 0-16,-1-5 0 15,-1-7 0-15,-1-2 0 0,0-5 0 16,0-5-2-16,-3-4-12 16,3-15-14-16,-17 10-56 15,17-10-4-15</inkml:trace>
  <inkml:trace contextRef="#ctx0" brushRef="#br3" timeOffset="270550.8512">13016 14841 359 0,'0'0'6'0,"0"0"2"0,0 0-1 15,0 0 1-15,-2 7 2 16,-1 8-1-16,1 8 2 0,-3 4-1 15,2 7-5-15,1 3 0 16,0 8-2-16,0-3-1 16,2 0-2-16,0-4-2 15,0-6-5-15,0-5-7 16,2-1-16-16,5-7-48 0,-4-5-2 16</inkml:trace>
  <inkml:trace contextRef="#ctx0" brushRef="#br3" timeOffset="271035.1619">12920 14868 339 0,'0'0'5'16,"0"0"4"-16,0 0 3 15,0 0 3-15,0 0 1 16,0 0 2-16,0 0 0 16,0 0 0-16,-5-15-3 0,5 15-4 15,0-14-2 1,0-1-3-16,2-3 0 0,2-2-2 15,7-4-1-15,6-4 0 16,5-1-1-16,2-1 0 16,8-2-2-16,3 7 0 0,2-2 0 15,2 6 0-15,2 5 0 16,-4 8 0-16,-1 5 0 16,-6 6 0-16,-2 9 0 0,-5 8 0 15,-4 7 0-15,-4 4 0 16,-3 3 0-16,-1 4 0 15,-4-4 0-15,-2 0 0 16,-4-1 0-16,3-6 0 16,-4-2 0-16,2-3 0 0,-2-9-11 15,0 4-24-15,0-5-50 16,0-12-3-16</inkml:trace>
  <inkml:trace contextRef="#ctx0" brushRef="#br3" timeOffset="271982.8933">9956 14970 181 0,'0'0'9'0,"0"0"6"0,13 0 5 15,-3-3 2-15,5 3 2 16,2-2 1-16,5 2 2 16,5-3-1-16,1 0-4 15,2 1-6-15,0 0-4 0,0-3-3 16,-3 2-2-16,3 1-1 16,-11-3-2-16,-2 2-1 15,1 2-3-15,-10-2-3 16,-8 3-4-16,0 0-7 0,0 0-16 15,0 17-42-15,-7-10-7 16</inkml:trace>
  <inkml:trace contextRef="#ctx0" brushRef="#br3" timeOffset="273098.1614">10088 14878 67 0,'0'0'1'0,"0"0"5"15,0 0 5-15,0 0 5 16,0 0 3-16,8 2 2 0,4 1 0 16,8 1 2-1,12-4-1-15,-4 3-4 0,11-3-5 16,1 3-4-16,7-3-2 15,-2 0-3-15,0 0 1 16,2 0-2-16,0 0-1 0,3 3 0 16,-8-3-1-16,8 0 0 15,0 0 0-15,-3 0 0 16,-1 2-1-16,2-2-1 0,2 0 0 16,-8 0-1-16,8 0 0 15,-10 0 0-15,0 0 0 16,1 0 1-16,-3 0-2 15,3 0 3-15,-9 0-1 0,7 0 0 16,-9 0 1-16,7-2 0 16,0 2 0-16,0 0 0 15,1-3-1-15,-3 0 1 16,4 3 0-16,-1 0 0 0,2-3 0 16,-3 3 0-16,-3-1 0 15,1-2-1-15,0 3 1 16,-3-3 0-16,-2 3-1 15,3 0 1-15,-9 0 0 16,6 0 1-16,-8 0-1 0,4 0 0 16,-3 0 0-16,-2 0 1 15,7 0 0-15,-6 0 0 16,8-2 2-16,-7 2-1 0,4-3 0 16,-3 3 0-16,4-3 0 15,-6 3 0-15,3-2 0 16,-3 2-1-16,3-2-1 15,0 0 2-15,-2-1-2 0,2 1 1 16,-3-1-1-16,2 0 0 16,-3 1 0-16,-1 2 0 15,-1-2-1-15,1 2 1 16,-3-3-2-16,3 1 1 0,-2 2 1 16,-1-3-1-16,1 1 0 15,2 2 1-15,-3 0 0 16,3 0 0-16,5 0-1 15,-8 0 1-15,6 0-1 16,-5 0 1-16,3 0 0 0,-4 0 0 16,4 0 0-16,-4 2 0 15,-2-2-1-15,0 3 1 16,0-3-1-16,-3 0 1 16,3 0-1-16,-2 0 1 0,-6 0-1 15,-7 0-1-15,15 0-3 16,-15 0-1-16,10 0-2 15,-10 0-1-15,12 0 0 0,-12 0-3 16,8 0 1-16,-8 0 3 16,0 0 7-16,12 0 7 15,-12 0 4-15,0 0 3 16,3 9 3-16,-3-9 1 0,0 0 0 16,0 0-1-16,0 11-2 15,0-11-7-15,0 0-6 16,0 0-12-16,9 9-39 15,-9-9-16-15</inkml:trace>
  <inkml:trace contextRef="#ctx0" brushRef="#br3" timeOffset="307749.9451">18255 13845 212 0,'0'0'12'16,"-5"9"7"-16,2 2 5 16,0 2 4-16,0 1 1 15,3 8 1-15,0-2 3 0,0 4 1 16,11-3-9-16,4-9-4 16,14-9-5-16,24-15-2 15,23-24-3-15,32-18-8 16,31-11-3-16,37-8 0 15,26-14 0-15,27 3 0 0,2 6-43 16,6 6-45-16,-10 14-2 16</inkml:trace>
  <inkml:trace contextRef="#ctx0" brushRef="#br3" timeOffset="313214.1447">15940 9922 150 0,'0'0'7'16,"0"0"3"-16,-8-16 4 16,6 6 2-16,-1-2 0 15,-1-3 2-15,1-5 0 16,1-4 0-16,-1-1-4 0,3-6-5 15,0 2 0-15,0-5-3 16,8-7 1-16,-1 0-1 16,6-7 1-16,1 2-1 15,7-7 2-15,1 2 1 0,8-2-1 16,7 2 2-16,7-2 0 16,4 4-1-16,7 6-1 15,-1 2-2-15,5 6-1 0,1 3-1 16,2 7-1-16,0 5 0 15,-2 6-1-15,2 9 0 16,-5 2-1-16,-2 3 0 16,-2 8 0-16,-6 6 0 15,-7 9-1-15,-8 7-1 0,-4 4 0 16,-9 8 0-16,-4 8-1 16,-3 7-3-16,-1 2-5 15,1 5-13-15,0-2-27 16,11 6-24-16,-8-7-5 0</inkml:trace>
  <inkml:trace contextRef="#ctx0" brushRef="#br3" timeOffset="313962.3982">15943 9792 133 0,'0'0'4'15,"-6"-18"6"-15,1 6 2 0,3-5 5 16,-3-5 3-16,0-4 4 16,0-6 1-16,3 1 2 15,2-4-2-15,0 2-4 0,5-1-2 16,9 0-1-16,6-4-2 16,6 1-1-16,3-3-2 15,7 3-1-15,16 1-1 16,-4 1 0-16,12 0-1 15,2 8-2-15,3 4-1 0,3 8-1 16,-4 8-2-16,3 4 0 16,-5 6-1-16,0 10 0 15,-4 7-1-15,-3 9 0 16,-1 5 0-16,-8 4 0 0,3 6 1 16,-7 4-1-16,-3 1 0 15,-3 8 0-15,-10 0 0 16,-1 3-1-16,-4 4 1 15,-8-2-2-15,-1 2 1 0,-5-2 0 16,-2 0-1-16,-3-5 0 16,0 0 1-16,-2-5-1 15,0-5 0-15,-4-5 0 0,0-7 0 16,0-3-1-16,0-7-2 16,-1-6-2-16,1-4-4 15,4-15-7-15,0 0-36 16,-4 13-32-16,4-13-3 15</inkml:trace>
  <inkml:trace contextRef="#ctx0" brushRef="#br3" timeOffset="316425.3702">15447 10117 268 0,'0'0'5'0,"0"0"3"15,0 0 3-15,-12-7 2 16,12 7 3-16,0 0-1 16,-12-6 0-16,12 6 0 15,-8 0-1-15,3 11-3 16,3 4-2-16,-3 4-3 16,5 8 0-16,0 3 0 0,0 7 1 15,0 5 1-15,7 1 0 16,3 1-2-16,5 2 1 15,8 0-1-15,-1 0 0 0,3 2-1 16,9-1 0-16,-2-5-1 16,7 3-1-16,0-7 0 15,1 3 1-15,3-5-1 0,-3-3 0 16,7 2 0 0,-1-6 0-16,4 2-1 0,2-5 2 15,3-3-1-15,2-1-3 16,0 2 0-16,5-5 0 15,-2 0 0-15,0-2 0 0,2-2 0 16,-2 0 0-16,-1-3 0 16,1 0 0-16,2-1 0 15,-5-4 0-15,6 1 0 16,-6-4 0-16,3-1 0 0,-3 0 0 16,0-3 0-16,-5 0 0 15,0 0 0-15,1 0 0 16,-5 0 0-16,3-3 0 0,-4-4 0 15,3 5 0 1,0-6 0-16,2 0 0 0,-5 3 0 16,3-2 0-16,-3-1 0 15,0 0 0-15,0 1 0 16,-2-2 0-16,-1-1 0 0,-1-3 0 16,2 4 0-16,-3-1 0 15,-5-2 0-15,1 1 0 16,-1 1 0-16,-3-3 0 0,0 6 0 15,-8-2 0-15,1-1 0 16,-3 0 0-16,2 3 0 16,-1-4 0-16,-2 2 0 15,1-4 0-15,-1 0 0 16,2-3 0-16,-2 0 0 0,1-1 0 16,1-3 0-16,0 0 0 15,-3 1 0-15,1-1 0 16,-4-2 0-16,1 2 0 15,1-3 0-15,-5 4 0 0,0 1 0 16,-4-2 0-16,2 4 0 16,-1-1 0-16,-3-1 0 15,1 0 0-15,1-2 0 0,-3 1 0 16,4 2 0-16,-3-6 0 16,-2 5 0-16,4-3 0 15,-5 0 0-15,0 0 0 16,-3 6 0-16,2-6 0 15,-3 4 0-15,-1 0 0 0,1 0 0 16,-3 0 0-16,0 6 0 16,0-3 0-16,0-2 0 15,0 4 0-15,0 0 0 16,0 2 0-16,0-2 0 0,-3 2 0 16,1 0 0-16,2 0 0 15,-3 0 0-15,1 0 0 16,-2 2 0-16,4 8 0 15,-4-15 0-15,4 15 0 0,-4-12 0 16,4 12 0-16,-3-10 0 16,3 10 0-16,-7-10 0 15,7 10 0-15,0 0 0 16,-8-9 0-16,8 9 0 0,-4-10 0 16,4 10 0-16,0 0 0 15,-6-10 0-15,6 10 0 16,0 0 0-16,-5-10 0 0,5 10 0 15,0 0 0 1,0 0 0-16,-7-11 0 0,7 11 0 16,0 0 0-16,-8-7 0 15,8 7 0-15,0 0 0 16,0 0 0-16,-10-12 0 0,10 12 0 16,0 0 0-16,0 0 0 15,0 0 0-15,0 0 0 16,0 0 0-16,0 0 0 15,0 0 0-15,0 0 0 0,0 0 0 16,-7 12 0-16,5 0 0 16,-1 4 0-16,-1 4 0 15,-2 2 0-15,1 4 0 0,-2-2 0 16,2 1 0-16,-2-1 0 16,-2-5 0-16,2-1 0 15,2 0 0-15,1-4 0 16,-1-3 0-16,5-11 0 15,-9 12 0-15,9-12 0 0,0 0 0 16,0 0 0-16,0 0 0 16,0 0 0-16,-7-11 0 15,5 2 0-15,0-8 0 16,2-1 0-16,0-1 0 0,0-4 0 16,0-1 0-16,2 0 0 15,0 3 0-15,3 1 0 16,0 0 0-16,-3 3 0 0,4 2 0 15,-3 4 0-15,1 2 0 16,-4 9 0-16,5-12 0 16,-5 12 0-16,0 0 0 15,5-11 0-15,-5 11 0 0,0 0 0 16,0 0 0-16,0 0 0 16,0 0 0-16,0 0 0 15,0 0 0-15,0 0 0 16,0 0 0-16,11-5 0 15,-11 5 0-15,0 0 0 16,9 0 0-16,-9 0 0 0,10 0 0 16,-10 0 0-16,18 0 0 15,-9 0 0-15,9 5 0 16,-3-2 0-16,2 5 0 0,3-4 0 16,2 4 0-16,1-1 0 15,-1-1 0-15,-3 1 0 16,2-2 0-16,-7-3 0 0,0 4 0 15,-2-4 0-15,-12-2 0 16,13 3 0-16,-13-3 0 16,0 0 0-16,0 0 0 15,0 0 0-15,0 0 0 0,-13 9-13 16,-2-6-78-16,-5-1-2 16</inkml:trace>
  <inkml:trace contextRef="#ctx0" brushRef="#br3" timeOffset="317475.0101">15309 10094 329 0,'0'0'7'16,"0"0"5"-16,5-9 3 15,-5 9 3-15,2-11 2 0,-2 11 0 16,4-12-1-16,-4 12 0 16,0-9-7-16,0 9-5 15,0 0-3-15,6 14-2 16,-4 4-1-16,0 1-2 0,-2 7 1 15,4 1 1 1,-2 2-1-16,-2-1 0 0,3 4 0 16,-3-10 0-16,0 0 0 15,1-2 0-15,-1-2 0 16,0-6 0-16,0-2 1 0,0-10 0 16,3 10 0-16,-3-10 1 15,0 0-1-15,5-13 1 16,3-2 0-16,-4-7-1 0,5-6 0 15,0-6 0-15,-2-4 0 16,-2 4 0-16,1 2 1 16,-4 5-1-16,-2 2 0 15,0 7 0-15,0 9 0 16,0 9-1-16,0 4 0 0,0 13 0 16,-2 7 0-16,0 2-1 15,2 9 0-15,0 0 0 16,0 5 1-16,0-4 0 0,0-4 1 15,0-3-1 1,0-8 1-16,2 0-1 0,0-12 1 16,-2 1 0-16,0-10 0 15,0 0-1-15,0 0 0 16,8-7-1-16,-8-5 1 0,2-11 0 16,-2-4 0-16,0-3 0 15,0 3-1-15,0 0 2 16,0 2-1-16,0 3 0 15,-2 11-1-15,2 11 1 0,-3 11-1 16,3 13 0-16,0 6 1 16,0 2 0-16,0 6 0 15,0 3 1-15,5 1-1 0,2-4 1 16,1-4-1-16,4-4 0 16,0-8-2-16,-1 3-1 15,1-7-3-15,-2-4-4 16,-2-4-9-16,-8-10-11 15,13 12-54-15,-13-12-1 16</inkml:trace>
  <inkml:trace contextRef="#ctx0" brushRef="#br3" timeOffset="319163.9089">15343 10124 353 0,'0'0'7'15,"-4"-7"5"-15,4 7 3 0,-3-13 1 16,3 13 0-16,-6-10-1 16,6 10 1-16,-12 0 0 15,8 12-7-15,-4 6-5 0,-2 9-2 16,-2 5-1-16,0 4-2 16,-4 1 1-16,2 0 1 15,-2-2 0-15,4-8 0 16,-1-5 0-16,6-5 0 15,2-7 0-15,5-10 2 16,-7 13 0-16,7-13-2 0,3-16-1 16,4 0 2-16,2-12-1 15,2-4 0-15,3-11 0 16,-1 0 0-16,4-3 0 16,-5 4 1-16,0 8 1 0,1 3 0 15,-4 7-1-15,-5 9-2 16,-4 15 0-16,0 0 0 15,0 0 0-15,0 15 0 0,0 2 0 16,-4 8 0-16,-5 1 0 16,5 1 0-16,-5 2 0 15,6-5 0-15,-2 2 0 0,1-6 0 16,2-6 0-16,0-3 0 16,2-11 0-16,0 9 0 15,0-9 0-15,0-8 0 16,4-6 0-16,2-6 0 15,0-7 0-15,0-4 0 0,1 2 0 16,2 0 0-16,-2 1 0 16,-6 9 0-16,3 1 0 15,-4 18 0-15,0 0 0 16,0 0 0-16,-4 15 0 16,0 7 0-16,-4 6 0 0,0-1 0 15,2 4 0-15,-1-2 0 16,2-5 0-16,-1-4 0 15,4-5 0-15,-2-6 0 0,4-9 0 16,0 0 0-16,0 0 0 16,8-5 0-16,3-9 0 15,-1-8 0-15,5-5 0 0,-1-3 0 16,-2-2 0-16,1 5 0 16,-6 1 0-16,1 7 0 15,-6 6 0-15,-2 13 0 16,0 0 0-16,-12 7 0 15,3 11 0-15,-2 4 0 0,-1 3 0 16,0 0 0-16,-2-1 0 16,4 2 0-16,7-6 0 15,0-6 0-15,3-4 0 16,0-10 0-16,0 0 0 0,6 0 0 16,0-10 0-16,4-4 0 15,0-9 0-15,-2-3 0 16,1 2 0-16,-2 0 0 15,3 1 0-15,-4 4 0 0,-2 1 0 16,2 5 0-16,-6 13 0 16,10-9 0-16,2 9 0 15,-2 2 0-15,5 8 0 0,2 4 0 16,3 4 0-16,5 2 0 16,0 3 0-16,-3-1 0 15,5-1 0-15,-5-1 0 16,-2 1 0-16,0-9 0 15,-6 1 0-15,-5-6 0 0,-9-7 0 16,13 10 0-16,-13-10 0 16,0 0 0-16,-13-5 0 15,1-5 0-15,-3-2 0 16,-5-6 0-16,-2-6 0 0,-2 3 0 16,0-3 0-16,7 4 0 15,-2 0 0-15,6 5 0 16,2 3 0-16,11 12 0 0,0 0 0 15,0 0 0-15,-4 14 0 16,8 4 0-16,9 5 0 16,-2 1 0-16,8 1 0 15,-4 3 0-15,5-4 0 0,-3-4 0 16,-2-1 0-16,-3-6 0 16,0-3 0-16,-12-10 0 15,13 13 0-15,-13-13 0 16,0 0 0-16,-7-13 0 15,-3-3 0-15,-7 0 0 0,-1-6 0 16,-4-3 0-16,0 0 0 16,1 2 0-16,0 1 0 15,-2 8 0-15,5 2 0 16,1 9 0-16,4 3 0 0,-1 7 0 16,1 8 0-16,5 5 0 15,1 2-2-15,0 3-2 16,1 2-2-16,2-2-1 0,1-5-2 15,0-1-1-15,1-3 1 16,0-4 2-16,2-12 0 16,0 0 2-16,0 0 2 15,0 0 2-15,-6-10 2 0,6-6 3 16,-1-1 1-16,-2 2-1 16,-1-2 1-16,-2 5 0 15,3-1-1-15,3 13-1 16,-13-6 0-16,13 6-1 15,-12 12-2-15,3 0 0 0,2 3 0 16,-1 2-1-16,0 5 0 16,-2-2 1-16,6-5-1 15,-1 0 2-15,2-3-1 16,3-12 0-16,0 12 1 0,0-12 0 16,0 0 0-16,10-7 0 15,-4-5 1-15,3-8-1 16,1-2 0-16,-3-3 1 0,-3 0 0 15,4 3-1-15,-4 3 0 16,-2 4-2-16,-2 15 1 16,0 0-1-16,5 7 0 15,-4 18-3-15,5 2-25 0,6 7-52 16,10 4-2-16</inkml:trace>
  <inkml:trace contextRef="#ctx0" brushRef="#br3" timeOffset="331308.7164">10759 17316 135 0,'0'0'5'0,"0"0"3"0,-7-8 2 15,7 8 3-15,-10-7-2 0,10 7 1 16,0 0 0 0,0 0 2-16,0 0-3 0,0 0-1 15,0 0-2-15,0 0 0 16,13 0 1-16,-1 0 3 16,1 0-3-16,20 3 2 15,1-3-2-15,10 0-2 0,-9 0 0 16,5-5-3-16,-10-1 0 15,-3 3 1-15,-10-4 0 16,-10 7-3-16,-7 0 1 16,0 0-1-16,0 0-1 0,-17-5 1 15,-3 3-1-15,-5 2-2 16,1-3-7-16,-4 3-19 16,28 0-41-16,-27 0 0 15</inkml:trace>
  <inkml:trace contextRef="#ctx0" brushRef="#br3" timeOffset="340369.5025">15309 10110 219 0,'0'0'4'15,"0"0"3"-15,0 0 1 0,0 0 0 16,-11 0 2-16,11 0 2 16,-9 9 2-16,6 2 2 15,-3 3-5-15,5 3 2 0,1 5-1 16,0 1 0-16,0 5 1 15,5 1 0-15,0-2 0 16,4 6-1-16,2-6-1 16,0 2-1-16,5-4 0 0,-4 6-2 15,6-5-1-15,1 2-1 16,-1-4-1 0,2-2-1-16,2 6-1 0,-2-4 0 15,1-1 0-15,-2-1-1 16,3 1 1-16,1-2 0 15,-4 2-1-15,6-5 1 0,-2 1-1 16,2-2 0-16,0 1 0 16,-1-1 0-16,1 0 0 0,0-3-1 15,0 2 1-15,-2 0-1 16,3-2 0-16,-1-2 0 16,0 1 1-16,5-1-1 15,-2-3 1-15,4 4 0 0,0-2-1 16,3-4 0-16,3 0 0 15,-1 1 0-15,-1 2 0 16,4-2-1-16,-3 1 3 16,2 1-3-16,0-3 0 15,-3 3 0-15,5-3 0 0,1-2 0 16,-2 2 0-16,3-2 0 16,-4-2 0-16,1 2 0 15,0 1 0-15,-5-4 0 16,-1 0 0-16,1 4 0 15,-3-4 0-15,5-2 0 0,-4 4 0 16,5-4 0-16,-1 3 0 16,2-3 0-16,1 0 0 0,0 0 0 15,2 0 0-15,1 0 0 16,-1 0 0-16,-1 0 0 16,5 0 0-16,-4 0 0 15,1 0 0-15,1 0 0 0,-2 0 0 16,-2 0 0-16,2-3 0 15,-1-1 0-15,-4 2 0 16,0-4 0-16,0 2 0 16,-3-2 0-16,1 1 0 0,-2-3 0 15,2 1 0-15,-5 2 0 16,5-2 0-16,-8-1 0 16,3 1 0-16,-3 0 0 15,-1-1 0-15,2 2 0 16,0-2 0-16,-3-2 0 15,0 2 0-15,2-2 0 0,-2 0 0 16,3 0 0-16,-4 1 0 16,3-4 0-16,1 1 0 0,-1-1 0 15,0-2 0-15,-2 3 0 16,3-2 0-16,-3-2 0 16,-1 1 0-16,-4 3 0 15,0-5 0-15,-3 5 0 0,1-4 0 16,-3 2 0-16,-3-1 0 15,1 0 0-15,0 0 0 16,-4 0 0-16,3 1 0 16,-1-4 0-16,-2 4 0 15,-1 1 0-15,-1-3 0 0,1 4 0 16,-1 0 0-16,-4-3 0 16,2 0 0-16,-3 0 0 15,3 0 0-15,1-2 0 16,-2 0 0-16,1-3 0 15,0 3 0-15,0-1 0 0,0-2 0 16,0 4 0-16,3-5 0 16,-4 4 0-16,-1 2 0 15,-3 1 0-15,2-4 0 0,1 0 0 16,-3 4 0-16,0-3 0 16,0 2 0-16,0-2 0 15,0 2 0-15,0 0 0 0,0 0 0 16,-3 0 0-16,3 5 0 15,-2 0 0-15,-1 1 0 16,3 9 0-16,0-15 0 16,0 15 0-16,-4-14 0 0,4 14 0 15,-5-12 0-15,5 12 0 16,-3-10 0-16,3 10 0 16,0 0 0-16,-3-7 0 15,3 7 0-15,0 0 0 16,-2-10 0-16,2 10 0 0,0 0 0 15,-5-9 0-15,5 9 0 16,0 0 0-16,-5-10 0 16,5 10 0-16,-5-8 0 0,5 8 0 15,0 0 0-15,-9-12 0 16,9 12 0-16,0 0 0 16,-11-8 0-16,11 8 0 15,0 0 0-15,0 0 0 0,0 0 0 16,0 0 0-16,0 0 0 15,0 0 0-15,0 0 0 16,0 0 0-16,0 0 0 16,-10 8 0-16,10-8 0 0,0 15 0 15,0-6 0-15,0 4 0 16,0-1 0-16,0 1 0 16,0-4 0-16,0 3 0 15,0-1 0-15,0 4 0 16,0-5 0-16,0-3 0 0,0-7 0 15,0 15 0-15,0-15 0 16,0 10 0-16,0-10 0 16,0 0 0-16,0 0 0 0,0-5 0 15,0-7 0-15,0-6 0 16,-2 1 0-16,0-8 0 16,-3 2 0-16,-4-4 0 15,7 6 0-15,-3 1 0 0,0 2 0 16,3 5 0-16,0 3 0 15,2 10 0-15,-3-9 0 16,3 9 0-16,0 5 0 16,0 7 0-16,0 3 0 0,3-1 0 15,1 7 0-15,1 1 0 16,2-2 0-16,2 0 0 16,-4-1 0-16,-1-4 0 15,1-2 0-15,-2-1 0 16,-3-12 0-16,2 10 0 0,-2-10 0 15,0 0 0-15,0-5 0 16,-2-8 0-16,-1 1 0 0,-2-2 0 16,1-4 0-16,-1 0 0 15,-4 1 0-15,5 5 0 16,-4 0 0-16,8 12 0 16,-13-10 0-16,4 10 0 15,2 3 0-15,-5 6 0 0,-4 3 0 16,2 6 0-16,-4 2 0 15,-1-1 0-15,6 1 0 16,-4-2 0-16,4 1 0 0,1-4 0 16,4-2 0-1,0-6 0-15,8-7 0 0,-7 10 0 16,7-10 0-16,0 0 0 16,0-8 0-16,7-1 0 15,3-6 0-15,5-5 0 16,1 1 0-16,3-4 0 0,-1-3 0 15,1 5 0-15,1 1 0 16,-3 1 0-16,-4 4 0 16,-6 1 0-16,3 5 0 0,-10 9 0 15,11-7 0-15,-11 7 0 16,0 0 0-16,0 0 0 16,9 7 0-16,-9-7 0 15,7 18 0-15,2-6 0 0,-2-2 0 16,-2 0 0-16,2-1 0 15,0 1 0-15,-7-10 0 16,13 12 0-16,-13-12 0 16,20 3 0-16,-8-3 0 0,-1 0 0 15,3-7 0-15,2 2 0 16,-2 0 0-16,1 0 0 16,-3 0 0-16,-2 3 0 15,-2 2 0-15,-8 0 0 16,15 0 0-16,-15 0 0 0,16 10 0 15,-5-3 0-15,6-5-32 16,-1 8-58-16,-2-8-2 16</inkml:trace>
  <inkml:trace contextRef="#ctx0" brushRef="#br3" timeOffset="350133.6998">10568 12123 75 0,'0'0'9'0,"0"0"8"0,0 0 5 15,0 0 5-15,-10-5 2 16,10 5 4-16,0 0 1 15,0 0 3-15,0 0-7 16,0 0-4-16,0 0-2 0,0 0-1 16,0 0-5-16,0 0-2 15,0 0-2-15,-5-9-2 16,5 9-2-16,0-18-2 16,0 7-1-16,0-3-1 0,2-4-1 15,3 2 0-15,1-4 0 16,0-5 0-16,2 0-1 15,2 0-1-15,1-2 0 0,-2 0 1 16,6 2-4-16,-2-2 0 16,-1 2 0-16,3 1 0 15,0-4 0-15,0 1 0 0,2 0 0 16,3-1 0 0,0-1 0-16,2-1 0 0,1 1 0 15,-1-1 0-15,2-1 0 16,2 5 0-16,-4-2 0 15,0 1 0-15,4 2 0 0,-1 1 0 16,-4-1 0-16,2 4 0 16,-1 2 0-16,1-1 0 15,1 1 0-15,-1-1 0 16,1 5 0-16,4-5 0 16,-3 3 0-16,3 0 0 15,4 2 0-15,-8-1 0 0,9 4 0 16,-6 0 0-16,0-1 0 15,-2 3 0-15,0 3 0 16,0-1 0-16,-2 4 0 0,1-1 0 16,1 3 0-16,2-1 0 15,-1 0 0-15,2 1 0 16,1 2 0-16,-4 0 0 0,5 0 0 16,-4 0 0-16,2 5 0 15,-1-2 0-15,0-1 0 16,-4 3 0-16,5-1 0 15,-1 1 0-15,0 1 0 0,-5 1 0 16,3 0 0-16,0 3 0 16,-3-1 0-16,0 3 0 15,1-3 0-15,-3 1 0 16,1 2 0-16,0 1 0 0,-3-3 0 16,-1 4 0-16,1-2 0 15,-4 0 0-15,3 2 0 16,-2-2 0-16,0 3 0 15,-2-3 0-15,2 3 0 16,-3-3 0-16,1 3 0 0,-1-1 0 16,1 0 0-16,-1 1 0 15,-2-1 0-15,1-2 0 16,-2 5 0-16,1-2 0 0,-2 2 0 16,-1 0 0-16,0-2 0 15,1 4 0-15,-1-2 0 16,-1 2 0-16,1 2 0 0,-2-1 0 15,-1 2 0-15,1-2 0 16,-2 2 0-16,1 0 0 16,0 1 0-16,-2-1 0 15,2 2 0-15,0-1 0 16,-2 3 0-16,0-5 0 16,3 9 0-16,-2-5 0 15,0 4 0-15,-2 1 0 0,5-1 0 16,-3 4 0-16,-2-1 0 15,2-2 0-15,-3 2 0 16,3-2 0-16,-3 0 0 0,0-3 0 16,0 0 0-16,0-2 0 15,0 0 0-15,0-5 0 16,0-2 0-16,0-1 0 0,0-5 0 16,0 0 0-16,0-5 0 15,0-7 0-15,0 13 0 16,0-13 0-16,0 0 0 15,0 0 0-15,-3 7 0 0,3-7 0 16,0 0 0-16,0 0 0 16,0 0 0-16,0 0 0 15,0 0 0-15,0 0 0 16,0-7 0-16,-3-1 0 16,2-6 0-16,1-4 0 0,-5-3 0 15,1-5 0-15,3-4 0 16,-5-2 0-16,4-1 0 15,-1-1 0-15,-1 2 0 16,-1 0 0-16,-4-1 0 0,2 4 0 16,-6-3 0-16,5 2 0 15,-3 1 0-15,1-2 0 16,1-1 0-16,-2 3 0 0,2 0 0 16,-1-3 0-16,2 1 0 15,1 2 0-15,-3 3 0 16,0-1 0-16,-3 5 0 0,4-3 0 15,-4 3 0-15,0 0 0 16,2-2 0-16,-5 5 0 16,3-5 0-16,1 4 0 15,-2-3 0-15,-2 4 0 0,2-1 0 16,-2 1 0-16,2-1 0 16,-6 2 0-16,3 3 0 15,-3 0 0-15,2 0 0 16,-4 6 0-16,2-3 0 15,0-1 0-15,1 0 0 16,-2 1 0-16,1 1 0 0,2-1 0 16,-1 3 0-16,-4-2 0 15,2 2 0-15,-4-1 0 16,2 0 0-16,0 0 0 0,2 3 0 16,-5-1 0-16,4 1 0 15,-6-1 0-15,4 3 0 16,0-2 0-16,-4 4 0 0,-2-2 0 15,3 2 0-15,-3 2 0 16,5 1 0-16,-5 0 0 16,5 0 0-16,0 0 0 15,-2 0 0-15,-1 1 0 0,4 7 0 16,-1-3 0-16,0 2 0 16,-2 4 0-16,-3 2 0 15,5-1 0-15,-5 5 0 16,2 0 0-16,-1 0 0 15,2 0 0-15,0 1 0 16,-1 5 0-16,3-1 0 0,-2 0 0 16,-1 3 0-16,3 0 0 15,-7 2 0-15,5 0 0 16,-1 5 0-16,-2-2 0 0,4-1 0 16,-2 6 0-16,6-1 0 15,-3-3 0-15,4 1 0 16,5 3 0-16,-5-6 0 15,6 6 0-15,-2-3 0 0,3 1 0 16,-4-1 0-16,7-5 0 16,-1 3 0-16,0-1 0 15,3-4 0-15,0 0 0 0,2-4 0 16,2 0 0-16,1-2 0 16,-1 1 0-16,-1-2 0 15,4-3 0-15,-1 2 0 16,1-4 0-16,-1-1 0 15,1-2 0-15,2-10 0 0,-2 12 0 16,2-12 0-16,0 0 0 16,0 0 0-16,0 0 0 15,0 0 0-15,0 0 0 16,0 0 0-16,0 0 0 0,0 0 0 16,0-7 0-16,0-8 0 15,4 1 0-15,1-11 0 16,3-3 0-16,2-7 0 15,2 2 0-15,1-8 0 0,4-1 0 16,1 3 0-16,-1-4 0 16,3 1 0-16,-1 0 0 15,7 0 0-15,-2 1 0 0,8-5 0 16,-2 2 0-16,6-2 0 16,-3 3 0-16,3 0 0 15,-2 6 0-15,1-2 0 16,-2 7 0-16,-6 1 0 15,3 9 0-15,-5 1 0 16,2 9 0-16,-1-5 0 0,1 5 0 16,8 3 0-16,1 1 0 15,4 1 0-15,8 2 0 16,-4 0 0-16,9 2 0 0,-1 1 0 16,0 2 0-16,0 0 0 15,-2 5 0-15,-6 2 0 16,2 6 0-16,-5 1 0 0,-1 1 0 15,0 0 0-15,-2 5 0 16,-4 0 0-16,3 0 0 16,1 2 0-16,-4 0 0 15,-1 3 0-15,-1 0 0 0,-4 2 0 16,-1 0 0-16,-5 1 0 16,-2-2 0-16,-2 6 0 15,-4-3 0-15,-1 0 0 16,-3-2 0-16,0-3 0 15,-1 2 0-15,-4-6 0 0,8 2 0 16,-6-7-9-16,-4 0-79 16,14-5-3-16</inkml:trace>
  <inkml:trace contextRef="#ctx0" brushRef="#br3" timeOffset="353554.5145">13723 9190 219 0,'0'0'5'0,"0"0"5"16,1-9 3-16,-1 9 5 15,20-18 2-15,-4 0 2 16,12-1 1-16,8-6 0 0,9 3-3 15,7-8-4-15,6-2-5 16,11 2-3-16,4-2-2 16,1 2-3-16,3 3-4 15,-5-2-3-15,-5 3-7 0,-7 4-9 16,-8 2-27-16,-8 11-19 16,-11 2-12-16</inkml:trace>
  <inkml:trace contextRef="#ctx0" brushRef="#br3" timeOffset="353684.1669">14426 8876 290 0,'0'0'7'0,"0"0"1"15,8-7 0-15,9-2 1 0,3 0-5 16,5-3-28-16,5 1-34 16,4-1-4-16</inkml:trace>
  <inkml:trace contextRef="#ctx0" brushRef="#br1" timeOffset="371485.0598">11472 11507 215 0,'0'0'9'16,"0"0"6"-16,0 0 3 15,0 0 4-15,0 0 3 16,0 0 1-16,0-13 1 0,0 13 4 15,0 0-10-15,-12-9-4 16,12 9-4-16,-14-3-3 16,3 3-2-16,-1 0-1 0,2 0-1 15,-2 0-1-15,0 3 1 16,-4-1-1-16,4 0 0 16,-1 1 0-16,0-1 0 0,1-2-1 15,3 3-1-15,-3 0 0 16,-4-2-3-16,6 2 0 15,-5-3 0-15,3 3 0 16,-2 1 0-16,-2-1 0 16,-2 0 0-16,4 1 0 15,0 1 0-15,-5 3 0 0,4-2 0 16,0 2 0-16,0-1 0 16,-1 6 0-16,0-3 0 15,2 1 0-15,-2 4 0 0,4-4 0 16,-2 4 0-16,-2-1 0 15,2 2 0-15,1 0 0 16,1-2 0-16,-1 4 0 16,3-7 0-16,-2 7 0 0,4-4 0 15,-2 2 0-15,3 2 0 16,-1-2 0-16,3-3 0 16,-2 4 0-16,2 0 0 15,-3-2 0-15,7 0 0 0,-5 3 0 16,1-6 0-16,0 5 0 15,2 1 0-15,-1-4 0 16,2 4 0-16,-2 0 0 16,3-3 0-16,-2 4 0 15,0-2 0-15,3 0 0 0,-2-2 0 16,-1 3 0-16,3-3 0 16,-2 2 0-16,-1-5 0 15,1 3 0-15,0 3 0 16,2-4 0-16,-3-1 0 0,3 2 0 15,0-3 0-15,-2 3 0 16,2 0 0-16,0-3 0 16,0 0 0-16,0 2 0 0,0 3 0 15,0-5 0-15,2 3 0 16,1-1 0-16,-1-1 0 16,3 3 0-16,-3 0 0 15,6-1 0-15,-4-3 0 0,4 3 0 16,0-3 0-16,-1-2 0 15,3 2 0-15,0-1 0 16,2 1 0-16,-1-2 0 16,-2 3 0-16,4-4 0 0,2 1 0 15,0 0 0-15,0-3 0 16,0 1 0-16,2-4 0 16,1 2 0-16,1-2 0 15,-1 1 0-15,-1-2 0 16,3 2 0-16,0-1 0 0,-6 2 0 15,6-1 0-15,0 0 0 16,-5-1 0-16,6 2 0 0,0-2 0 16,-3-1 0-16,5 2 0 15,-1-5 0-15,-2 3 0 16,1-3 0-16,5 0 0 16,-7 3 0-16,2-3 0 15,-1 0 0-15,-3 0 0 0,0 0 0 16,0 0 0-16,-1-3 0 15,1 0 0-15,-2-2 0 16,5 1 0-16,-5 1 0 16,5-3 0-16,-3 2 0 0,3-1 0 15,-2 0 0-15,-2-1 0 16,3 0 0-16,-3 0 0 16,2 1 0-16,-1-2 0 15,1 0 0-15,0-1 0 0,1 4 0 16,-4-4 0-16,5-1 0 15,-3-2 0-15,1 4 0 16,-3-1 0-16,0 1 0 16,-1-4 0-16,-3 5 0 0,6-2 0 15,-3-2 0-15,-1 3 0 16,-1-3 0-16,3-2 0 16,0-1 0-16,-2 1 0 0,-1-1 0 15,4 0 0-15,-4-1 0 16,-3 4 0-16,4-3 0 15,-1 2 0-15,-4-1 0 16,2 1 0-16,-3-1 0 16,-2-1 0-16,2 3 0 15,2-2 0-15,-7 0 0 0,5-3 0 16,-3 0 0-16,2-2 0 16,-1 1 0-16,0-1 0 0,-1-5 0 15,2 5 0-15,-2-3 0 16,-1 2 0-16,0 0 0 15,-1 4 0-15,1-5 0 16,-3 4 0-16,0 2 0 16,0-4 0-16,0 2 0 0,-3-2 0 15,-2 2 0-15,2-3 0 16,-1 2 0-16,-2 0 0 16,-1 1 0-16,2-3 0 15,0 4 0-15,1 2 0 0,-1-1 0 16,0 1 0-16,-3 0 0 15,1 3 0-15,2-5 0 16,-2 4 0-16,-2-2 0 16,2 2 0-16,0 0 0 15,0-2 0-15,-4-1 0 0,2 4 0 16,-1-4 0-16,-1 1 0 16,2 5 0-16,-1-7 0 15,-3 5 0-15,3-2 0 0,3 2 0 16,-6-1 0-16,3 3 0 15,-1 0 0-15,-5 0 0 0,2-1 0 16,-2-2 0-16,2 5 0 16,-4-4 0-16,1 1 0 15,-1-2 0-15,1-1 0 16,0 2 0-16,-1 1 0 16,1-1 0-16,-1 1 0 0,6 0 0 15,-6 4 0-15,6-4 0 16,-1 4 0-16,-2-1 0 15,3-1 0-15,-3 4 0 16,0-2 0-16,1 0 0 16,-2 2 0-16,2 0 0 15,-4 2 0-15,1 0 0 0,-1 0 0 16,1 0 0-16,-3 0 0 16,0 2 0-16,3 0 0 15,-3 3 0-15,0 0 0 0,5 1 0 16,-7-1 0-16,5 2 0 15,-3-2 0-15,4 2 0 16,-3 0 0-16,-1-1 0 0,3 0 0 16,-1 5 0-16,0-5 0 15,-1 5 0-15,4-1 0 16,-2 1 0-16,1-5 0 0,-4 5 0 16,3-2 0-16,3 4 0 15,-5-1 0-15,8 0 0 16,-4 0 0-16,0 3 0 15,2 1 0-15,1-4 0 16,-1 3 0-16,1-3 0 16,0 6 0-16,-1-5 0 0,3 6 0 15,0-1 0-15,0-2 0 16,-2 0 0-16,4 3 0 16,-2-2 0-16,3 1 0 15,-1 0 0-15,1-2 0 0,2 2 0 16,-3 2 0-16,1-3 0 15,3-1 0-15,-6 5 0 0,7-4 0 16,-3 3 0-16,2-3 0 16,-2 3 0-16,2-3 0 15,1 1 0-15,-2-1 0 16,3 1 0-16,-1 1 0 0,1 1 0 16,2-2 0-16,0 2 0 15,0-3 0-15,0 0 0 16,0 0 0-16,0-2 0 15,0 0 0-15,0 0 0 16,0 3 0-16,5-6 0 0,-3 0 0 16,1 3 0-16,2-1 0 15,-1 2 0-15,2-3 0 16,1-1 0-16,-1 3 0 16,5-3 0-16,-1 0 0 0,3 3 0 15,-3-3 0-15,5 3 0 16,0-1 0-16,2 0 0 15,3-2 0-15,-2-2 0 0,1 2 0 16,4-5 0-16,-3 4 0 16,2-5 0-16,-3 0 0 15,7-1 0-15,-7 0 0 16,6-1 0-16,-2 0 0 0,0 1 0 16,2-5 0-16,-4 1 0 15,-1 2 0-15,3 0 0 16,-1-1 0-16,0-2 0 15,0 0 0-15,-2 0 0 16,0 0 0-16,0 0 0 0,1 0 0 16,-4 0 0-1,3 0 0-15,-6 0 0 0,7 0 0 16,-1 0 0-16,-3-5 0 16,3 2 0-16,-3-1 0 15,1 2 0-15,-4-4 0 0,1 2 0 16,0 1 0-16,-3-2 0 15,1 2 0-15,0-4 0 16,-1 2 0-16,0 0 0 0,6 0 0 16,0-3 0-16,-2 2 0 15,2-2 0-15,-1 3 0 16,1-2 0-16,-1 0 0 0,1-4 0 16,-3 7 0-16,-3-5 0 15,0 3 0-15,0-2 0 16,4 0 0-16,-2 4 0 15,-1-4 0-15,0 1 0 16,-1-1 0-16,0 1 0 0,3-3 0 16,-5 3 0-16,3 0 0 15,-6-1 0-15,3-2 0 16,-3 2 0-16,4 1 0 16,-11 7 0-16,17-20 0 15,-9 12 0-15,1-1 0 0,-1-2 0 16,-1 2 0-16,1-4 0 15,-1 4 0-15,-3-3 0 0,4 0 0 16,-3 0 0-16,-2-5 0 16,1 5 0-16,2-5 0 15,-3 3 0-15,1-6 0 16,-1 2 0-16,-1-2 0 0,-2 0 0 16,5 0 0-16,-5 1 0 15,2 0 0-15,-2 0 0 16,0 0 0-16,0 1 0 15,0 1 0-15,0-1 0 16,0-1 0-16,0 4 0 0,0-2 0 16,0-1 0-16,-2 1 0 15,2 5 0-15,-5-6 0 16,3 3 0-16,-1 3 0 16,-1-3 0-16,1 0 0 0,1 6 0 15,-3-2 0-15,-1-1 0 16,1-1 0-16,0 1 0 15,-2-1 0-15,1 1 0 0,-1-2 0 16,0 4 0-16,0-5 0 16,0 3 0-16,-4 0 0 15,6 0 0-15,-4 0 0 16,1 4 0-16,-2-3 0 16,3 3 0-16,-3-2 0 0,10 10 0 15,-18-17 0-15,8 8 0 16,-5 1 0-16,5-1 0 15,0 1 0-15,-2-2 0 0,2 2 0 16,-2 1 0-16,2-1 0 16,-2 0 0-16,2 4 0 15,-1-1 0-15,2-2 0 16,-1 1 0-16,-1 2 0 16,2-1 0-16,-1 0 0 0,-3 3 0 15,4-3 0-15,-2 2 0 16,-1-2 0-16,0 2 0 15,-4-2 0-15,2 3 0 0,-1-3 0 16,0-1 0-16,-5 5 0 16,2-5 0-16,4 4 0 15,-4-1 0-15,3 3 0 16,-2-3 0-16,1 3 0 0,2 0 0 16,-2-1 0-16,4 1 0 15,-2 0 0-15,2-3 0 16,-1 1 0-16,-2 2 0 0,0 0 0 15,1-3 0 1,-2 3 0-16,-1 0 0 0,0 0 0 16,0 0 0-16,1 3 0 15,-2 2 0-15,-1-4 0 16,-1 5 0-16,2 2 0 16,-3-1 0-16,0 0 0 0,-1 1 0 15,5 0 0-15,-6-1 0 16,1 3 0-16,-1 0 0 15,3 2 0-15,-2-2 0 0,-1 1 0 16,-2 3 0-16,6 0 0 16,-3-1 0-16,2-1 0 15,0 0 0-15,2 4 0 16,4-4 0-16,-4 2 0 0,1 1 0 16,4 1 0-16,-1-1 0 15,1 2 0-15,0 0 0 16,-1 3 0-16,1 1 0 15,0 3 0-15,4-2 0 16,-1 0 0-16,-1 2 0 0,-1 5 0 16,5-5 0-16,-4 3 0 15,8-3 0-15,-8 5 0 16,9-3 0-16,-6-1 0 16,6 5 0-16,-3-6 0 0,5 1 0 15,-2-2 0-15,2 3 0 16,0 0 0-16,0-2 0 15,0-1 0-15,5-1 0 0,-1 4 0 16,1-7 0-16,0 3 0 16,2-2 0-16,0-1 0 15,-1 4 0-15,4-3 0 16,-3 2 0-16,4-2 0 0,-2-1 0 16,4 1 0-16,1 1 0 15,2-4 0-15,1 0 0 16,-2-3 0-16,2-1 0 15,6-1 0-15,0 1 0 0,-4 0 0 16,1-7 0-16,3 5 0 16,-2-4 0-16,0 1 0 15,-1-3 0-15,-3 2 0 16,-2-2 0-16,-3 0 0 16,3 0 0-16,0-3 0 0,-3 0 0 15,-2 1 0-15,3-1 0 16,2 1 0-16,-1-3 0 0,7 0-46 15,4 0-43-15,-6-5-2 16</inkml:trace>
  <inkml:trace contextRef="#ctx0" brushRef="#br1" timeOffset="373218.9962">11428 11905 306 0,'0'0'7'0,"0"0"4"0,0-12 2 15,0 12 3-15,0-17 3 16,0 7 2-16,-3-1 0 16,1-1 1-16,0 0-6 0,-6 0-3 15,0 2-3-15,1 5-3 16,-2 1-1-16,-4-2-2 15,-2 6-1-15,2 0-1 0,-4 0 0 16,2 7-1-16,-2 1 1 16,-1 0-1-16,1 6 0 15,0 3 0-15,-1 3 0 16,1 2 0-16,2 4 0 16,2 2 0-16,6 0 1 0,-1 5-2 15,8-1 0-15,0-1 0 16,8-2 0-16,4 0 0 15,6-7 0-15,4 1 0 0,0-5 0 16,6-2 0 0,4-6 0-16,-2-3 0 0,2-1 0 15,0-4 0-15,-2-2 0 16,0 0 0-16,0 0 0 16,-3-2 0-16,-1-5 0 0,-4-1 0 15,0 0 0-15,-4-2 0 16,-3-2 0-16,2-3 0 15,-4-2 0-15,1-3 0 0,-7 0 0 16,-4-3 0-16,-1-1 0 16,-2-3 0-16,-7 2 0 15,-2-5 0-15,-5 5 0 0,-1-4 0 16,-2 9 0-16,0-2 0 16,-3 2 0-16,2 5 0 15,-1 3 0-15,1-1 0 16,-4 6 0-16,0 0 0 15,-1 4 0-15,1 0 0 0,-2 3 0 16,3 0 0-16,-4 6 0 16,0 3 0-16,0 6 0 15,4 0 0-15,-4 6 0 16,2 8 0-16,3 0 0 0,1 5 0 16,6 4 0-16,3-1 0 15,7 3 0-15,3-1 0 16,5-4 0-16,11 1 0 0,1-4 0 15,8-6 0-15,0-4 0 16,9-4 0-16,1-6 0 16,4-4 0-16,2-5 0 15,-2-3 0-15,3-5 0 0,-1-6 0 16,-4-2 0-16,-7-4 0 16,-4-2 0-16,0-4 0 15,-9-4 0-15,-6-5 0 16,-7 0 0-16,-4-8 0 15,-2 5 0-15,-9-2 0 0,-5 2 0 16,-5 1 0-16,-4 7 0 16,-2 5 0-16,-3 7 0 15,-5 1 0-15,3 8 0 16,-3 6 0-16,-2 2 0 16,5 10 0-16,-4 9 0 0,10 1 0 15,-1 10 0-15,6 3 0 16,9 2 0-16,2 4 0 15,10 0 0-15,2-2 0 0,13-2 0 16,8-4 0-16,5-6 0 16,4-8 0-16,4-7 0 15,2-4 0-15,5-8 0 0,-1 0 0 16,-3-9 0-16,-2-6 0 16,-7-3 0-16,0-3 0 15,-8-8 0-15,-6 0 0 16,-12-3 0-16,-1-8 0 15,-3 0 0-15,-7 3 0 0,-9-2 0 16,-6 7 0-16,-7 2 0 16,-2 10 0-16,-6 10 0 15,-2 5 0-15,-3 10 0 16,1 13 0-16,-1 4 0 16,4 10 0-16,6 3 0 0,8 4 0 15,6-2 0-15,9 3 0 16,11 0 0-16,13-6-73 15,17-16-19-15</inkml:trace>
  <inkml:trace contextRef="#ctx0" brushRef="#br2" timeOffset="381213.1837">11364 11846 159 0,'0'0'8'0,"0"0"7"15,-9-3 5 1,9 3 3-16,0 0 4 0,0 0 2 16,-7-10 2-16,7 10 1 15,0 0-4-15,0 0-5 16,0 0-5-16,0 0-3 16,0-10-4-16,0 10-2 0,0 0-3 15,-5 6-1-15,5-6-2 16,-16 17 0-16,3-5-1 15,-2 2 1-15,-8 4 0 0,-4 5 1 16,-5 4 1-16,-3 0-1 16,-4 8 0-16,-10-3 0 15,2 5 0-15,-4 3-1 16,-9 2-1-16,3 0-1 0,0-2 0 16,-6 1 0-16,4 0-1 15,-1-4 1-15,8-3-1 16,5-6 0-16,4-3 0 15,8-6 0-15,8-2 1 0,5-5-1 16,9-1-1-16,13-11 0 16,-17 9 0-16,17-9-1 15,0 0-1-15,0 0-1 16,0 0-1-16,0 0-1 16,0 0-3-16,0 0-2 0,0 0-2 15,0 0-6-15,0 0-13 16,5 0-48-16,7-2-2 15</inkml:trace>
  <inkml:trace contextRef="#ctx0" brushRef="#br2" timeOffset="381943.6716">11314 12368 292 0,'0'0'7'0,"0"0"2"0,0 0 5 0,0 0 1 16,0 0 3-16,0 0 2 15,0 0 1-15,0 0-1 16,0 0-5-16,-8-2-4 16,8 2-2-16,-9 0-2 15,-2 5-3-15,-1 3 0 0,-6 1-1 16,1 4-1-16,-5 0 1 15,-6 6-1-15,1-2 0 16,-5 5 0-16,-4 6 0 0,-2 2-1 16,-8 2 0-16,2 2 0 15,-4 1-1-15,-1 2 1 16,-1-2-1-16,2-3 0 0,9-2 0 16,-1-8 0-16,8 0 0 15,4-4 0-15,6-3 1 16,3-3-1-16,8-4 1 15,3-4-1-15,8-4 1 0,-12 8-1 16,12-8 0-16,0 0-1 16,0 0-1-16,0 0 0 15,0 0-3-15,0 0-3 16,0 0-6-16,0 0-10 16,-5-10-31-16,5 10-27 0,5-12-4 15</inkml:trace>
  <inkml:trace contextRef="#ctx0" brushRef="#br2" timeOffset="383964.7358">10404 12503 275 0,'0'0'10'0,"0"0"4"0,0-11 0 16,0 11 4-16,0 0-1 15,-8-9 3-15,8 9 1 16,-7-13-1-16,7 13-7 0,0 0-4 16,-10-5-2-16,10 5-1 15,0 0-1-15,0 0-2 16,0 0 0-16,0 0-1 15,-10-5-1-15,10 5 0 16,0 0-1-16,0 0 1 0,0 0-1 16,0 0 1-16,0 0 1 15,0 0 0-15,0 0 0 16,0 0 2-16,0 0-1 0,0 0 1 16,0 0-1-16,-12-2 1 15,12 2-1-15,-11-3-1 16,11 3-1-16,-12 3 0 15,3 4 0-15,-2 3-1 0,-2 7 0 16,-1 6 0-16,-2 7 1 16,4-1 0-16,3 6 0 15,-1 5 0-15,5-1 0 16,3 1 0-16,2-6 0 16,2-1 1-16,5-7-2 0,5-2 2 15,5-10-1-15,7-1 1 16,1-9 0-16,4-4 0 15,2-4-2-15,3-6 0 16,-1-5 0-16,-1-5 0 0,-2-3 0 16,-6-1 0-16,-4-3 0 15,-2-5 0-15,-6-4 0 16,-7 2 0-16,-5 0 0 0,0-7 0 16,-10 10 0-16,-5-5 0 15,-2 4 0-15,-6 5 0 16,3 6 0-16,-4 3 0 15,1 5 0-15,-2 3 0 0,2 2 0 16,-1 8 0-16,4 0 0 16,0 11 0-16,-4 4 0 15,5 8 0-15,0 3 0 16,2 4 0-16,-1 6 0 16,9 3 0-16,-2 0 0 0,6 6 0 15,3-9 0-15,2 5 0 16,5-4 0-16,5-6 0 15,5-2 0-15,5-8 0 0,0-6 0 16,9-3 0-16,1-6 0 16,1-6 0-16,3 0 0 15,1-8 0-15,-3-4 0 0,-2-1 0 16,0-1 0-16,-5-7 0 16,-1-1 0-16,-4-2 0 15,-2-4 0-15,-8-5 0 16,-3 2 0-16,-7-9 0 0,0 3 0 15,-13 0 0-15,-4 3 0 16,-7-1 0-16,1 10 0 16,-7 3 0-16,3 4 0 15,-5 9 0-15,2 6 0 16,2 3 0-16,3 8 0 16,0 8 0-16,4 7 0 0,5-1 0 15,9 6-16-15,0-4-16 16,-6 3-54-16,23-5-2 15</inkml:trace>
  <inkml:trace contextRef="#ctx0" brushRef="#br2" timeOffset="384895.5213">11508 11776 54 0,'0'0'4'15,"7"-8"5"-15,5 4 4 16,6-9 4-16,5-3 6 0,9-11 0 16,12-3 1-16,6-10 5 15,15-2-4-15,7-6-1 16,8-3-5-16,4-4-4 15,8 1-5-15,-6 4 0 0,1-2-6 16,-2 8-9-16,-11 2-19 16,-6 10-18-16,-15 3-23 15</inkml:trace>
  <inkml:trace contextRef="#ctx0" brushRef="#br2" timeOffset="385626.3347">11548 12255 180 0,'0'0'7'0,"2"-10"4"15,5 2 3-15,11-7 5 16,1-2 3-16,11-8 3 15,12-4 2-15,8-11 0 16,20-5-5-16,2-2-2 0,10-5-3 16,3 1-4-16,1-2-4 15,1 4-3-15,-4 2-1 16,-6 5-3-16,-10 7-1 16,-10 7-1-16,-15 6-1 0,-7 5-1 15,-8 5 0-15,-9 5-2 16,-18 7-3-16,0 0-1 15,0 0-5-15,-10 7-9 0,-2 0-17 16,4 3-34-16,-7 0-5 16</inkml:trace>
  <inkml:trace contextRef="#ctx0" brushRef="#br2" timeOffset="386347.9717">12442 11207 258 0,'0'0'8'0,"0"0"3"16,0 0 0-16,0 0 2 15,0 0 0-15,0 0 3 16,7 0 2-16,-7 0 4 16,16 2-6-16,-3 0-3 0,1 1-1 15,9 5 1-15,-2-4 1 16,4 4-5-16,5 4-1 16,-5 2-1-16,3-2-2 15,-6 5-1-15,-2 5-1 0,-6-3 0 16,-1 9 0-16,-5-3-1 15,-8 4 1-15,0-2 0 16,0 3-1-16,-11-2 0 0,0-4 0 16,-5 1 0-16,-1-3-1 15,0-4 0-15,-4 0-2 16,2-4-1-16,-1-2 0 16,1-2-3-16,1 0-1 0,0-5-3 15,1 2-4-15,2-7-7 16,5 0-25-16,10 0-36 15,-10-12-1-15</inkml:trace>
  <inkml:trace contextRef="#ctx0" brushRef="#br2" timeOffset="386662.3095">12405 11279 301 0,'0'0'7'0,"0"0"4"0,0 0 2 15,-2-7-1-15,2 7 1 16,0 0 2-16,7-11 1 16,1 11-1-16,6 0-7 0,3 0-2 15,6 11-3-15,2-2 1 16,2 6-1-16,-2 0 0 15,3 4-1-15,-3 6-1 16,-8-2 0-16,-4 4-1 0,-6 0-4 16,-7 1-3-16,-5 1-9 15,-8-4-25-15,-4 1-33 16,-3 6-7-16</inkml:trace>
  <inkml:trace contextRef="#ctx0" brushRef="#br2" timeOffset="387210.4927">11440 11794 155 0,'0'0'8'0,"0"0"6"16,11-8 4-16,1 1 3 0,3-5 4 15,12-1 3-15,6-12 2 16,9-4 1-16,8-3-6 16,12-8-3-16,5-4-3 0,5-1-3 15,4-5-3-15,2 0-2 16,-1 4-4-16,-5 3-1 15,-8 4-1-15,-6 4-2 16,-11 8 0-16,-10 4 0 16,-9 6-1-16,-8 8 0 0,-9 1 0 15,-11 8-1-15,11-5-2 16,-11 5-2-16,0 0-3 16,-5 7-5-16,-2 3-11 15,-3 0-22-15,-9 2-36 16,8 1-3-16</inkml:trace>
  <inkml:trace contextRef="#ctx0" brushRef="#br2" timeOffset="387399.9801">12333 11231 283 0,'0'0'3'0,"0"0"0"15,0 0 0-15,0 0 2 16,15 0 0-16,-15 0 0 16,15 23 1-16,-5-8-6 0,-1-5-49 15,2 22-14-15</inkml:trace>
  <inkml:trace contextRef="#ctx0" brushRef="#br0" timeOffset="397813.463">10380 11774 174 0,'0'0'7'16,"0"0"4"-16,-9-2 1 16,9 2 3-16,-14 0 0 0,3 0 3 15,-4 4 0-15,-2 5 2 16,-7 6-4-16,5 2-3 16,-5 9 0-16,-1 3-1 0,-2 12 1 15,-1 3 0-15,4 7 0 16,-3 7 0-16,1 2-2 15,4 4 0-15,-3 3 0 16,11 1-2-16,-2 0-2 0,4-1-1 16,5-2-2-16,2-3-1 15,5-3 0-15,3-5-1 16,6 1-1-16,3-6 1 0,5-1 0 16,3-9-1-1,8-5 0-15,2-1 1 0,5-8-1 16,5-8 1-16,4-2 0 15,4-4-1-15,2-8 1 16,-4 1-1-16,2-4 0 16,-6 0-1-16,-3 0-2 0,-3 0-3 15,-6-4-2-15,-6 4-4 16,-6 0-5-16,-5 0-10 16,-2 4-21-16,-11-4-31 15,15 0-6-15</inkml:trace>
  <inkml:trace contextRef="#ctx0" brushRef="#br0" timeOffset="398555.4256">10307 11933 202 0,'0'0'7'0,"0"0"4"0,-10-10 3 15,10 10 3-15,-18-5 1 0,6 3 0 16,-3 2 2-16,-2 2 2 15,-8 15-4-15,-2 5-2 16,-1 18 0-16,-4 7 0 16,2 13-1-16,-3 8-1 15,3 12 0-15,4 7-2 0,3 0-3 16,4 2-1-16,6-3-3 16,3-2 0-16,8-1-1 0,2-9 0 15,7-5-1-15,8-7 0 16,5-7-1-16,7-6 0 15,5-7 1-15,5-10-2 16,6-7 1-16,4-8-1 16,3-6 1-16,5-10 0 0,2-1 0 15,3-7 1-15,0-10-3 16,-1 0 0-16,-2-3 0 16,-5-3 0-16,-5 3 0 15,-9 3 0-15,-6 0 0 16,-9 5 0-16,-9 3 0 15,-14 9 0-15,13-17 0 0,-13 17 0 16,-6-6 0-16,6 6 0 16,-17-8 0-16,4 8 0 15,1 0-7-15,-2 0-4 0,3 2-7 16,-3 4-15-16,1-6-49 16,13 0-4-16</inkml:trace>
  <inkml:trace contextRef="#ctx0" brushRef="#br0" timeOffset="399332.3541">10238 11839 147 0,'0'0'8'0,"0"0"4"16,-11 1 3-16,11-1 3 16,-12 6 1-16,12-6-2 15,-10 5 2-15,10-5 1 16,0 0-3-16,0 0-2 0,12-11-3 15,11-3-1-15,14-8-1 16,17-15 1-16,16-11-1 16,22-11-2-16,20-17-3 0,25-8-3 15,12-13-2-15,18-10-2 16,17-9 0-16,9-5-1 16,14-3 0-16,-3-6 2 15,3-1-2-15,3-4 3 16,-1 0 3-16,-3 4 3 15,-4 2 0-15,-16 5 1 0,-10 8-1 16,-11 12 1-16,-14 10 0 16,-24 12-1-16,-18 12 0 15,-26 16-1-15,-18 11-1 0,-22 14 0 16,-10 7-3-16,-17 12-2 16,-16 10-5-16,0 0-7 0,-8 5-19 15,-14 12-43-15,-1 5-5 16</inkml:trace>
  <inkml:trace contextRef="#ctx0" brushRef="#br0" timeOffset="400040.1045">10536 13126 197 0,'0'0'5'0,"0"0"-1"0,0 0 3 16,0 0 4-16,6 0 3 15,-6 0 1-15,18-7 3 16,0-3 0-16,9-5-1 0,13-9-1 15,10-11-3-15,19-17-3 16,20-12-2-16,19-13-2 16,21-17 0-16,20-8 1 0,17-14 0 15,18-8 2-15,11-7 1 16,8 2-1-16,4 0 2 16,9 1-1-16,-7 1 0 15,0 3-4-15,-16 9-1 16,-6 9-1-16,-11 10-1 15,-14 6 0-15,-18 16-3 0,-19 13-1 16,-31 14 1-16,-20 9-2 16,-16 13-1-16,-26 8-3 15,-17 12-9-15,-15 5-13 16,-17 0-51-16,-6 12-1 0</inkml:trace>
  <inkml:trace contextRef="#ctx0" brushRef="#br0" timeOffset="401562.5132">13797 9537 207 0,'0'0'6'0,"0"0"2"0,15-10 3 16,-5 2 4-16,13-4 3 15,7-6 1-15,9-2 3 0,14-6 1 16,6-6-5-16,8 3-2 16,7-2-1-16,2-1-3 0,-3 7-3 15,-1 9-2-15,-6 2-2 16,-6 10-1-16,-11 4-1 16,-4 7 0-16,-10 5-2 15,2 8 0-15,-9 3 0 0,-4 4 0 16,4 3 0-16,-3 7 0 15,-2 0 1-15,3 5 0 16,-4 3 0-16,1 2 0 16,-4 2 1-16,-1 0-2 0,-4 1 1 15,-3 0-1-15,-6 0 1 16,-3-4-1-16,-2 4 0 16,-5-3 0-16,-8 3 0 15,-1-4 0-15,-9 4 0 16,-2 0 0-16,-5 0 1 0,-2-1 0 15,-7 3-1-15,-3 0 0 16,-3-2 1-16,0-3-1 16,-3-2-1-16,1 1 1 15,3-4-2-15,-1-5 0 0,3-2-3 16,2-5-5-16,10-3-12 16,0 5-48-16,7-12-9 15</inkml:trace>
  <inkml:trace contextRef="#ctx0" brushRef="#br0" timeOffset="401694.1638">14208 10796 361 0,'0'0'0'0,"0"0"-3"16,0 0-13-16,-12 4-51 15,12-4-4-15</inkml:trace>
  <inkml:trace contextRef="#ctx0" brushRef="#br0" timeOffset="416221.2209">10918 17469 222 0,'0'0'8'0,"0"0"3"0,0 0 4 15,0 0 3-15,0 0 4 16,0 0 0-16,0-10 2 0,0 10-1 16,0 0-7-16,0 0-2 15,0 0-4-15,0 0-3 16,0 0-1-16,0 10-1 16,0 0-1-16,0 0 2 15,0 5-1-15,0 0 0 16,0 5 0-16,0-1-1 0,0 4-1 15,0 1 1-15,0 4 0 16,-2-3-1-16,2-25-1 0,-3 27 0 16,1 0-1-1,2 1 0-15,-2-4 0 0,-1-2-1 16,-2 3 0-16,2-5-1 16,1 2 2-16,2-22 0 15,-3 25 0-15,-4-1-1 16,7-24 1-16,0 0-1 0,-3 11 0 15,1-1 1 1,0-2-1-16,-4 1 1 16,6-9 0-16,0 0-1 15,0 0-1-15,0 0 2 16,0 0-1-16,0 0 0 0,0 0 1 16,0 0 0-16,0 0-1 15,0 0 1-15,0 0 0 16,0 0 1-16,0 5-1 0,-1 0 0 15,1 0-1-15,-3 0 2 16,3 0 0-16,0 0-1 16,-3-1 0-16,-4 1 0 15,7-5 1-15,0 0 0 16,0 0-1-16,0 0-1 16,0 0 1-16,0 0-1 0,0 0 1 15,0 0-1-15,0 0-1 16,0 0 1-16,0 0 0 15,0 0 0-15,0 0 0 16,0 0-1-16,0 0 0 16,0 0 1-16,0 0-1 15,0 0 1-15,0 0-1 16,0 0 1-16,3 0 0 16,4-5 1-16,45-19-1 0,-25 17 0 15,-2 1 0 1,0 4 1-16,7 0-1 0,-2-3 0 15,10 2 1-15,40 1-1 16,-38-2 0-16,5 0 2 16,-2 4-2-16,2-2 0 0,0 2 0 15,0 0 1-15,-5 0-2 16,1 0 2-16,-1 0-1 16,-42 0-1-16,35 2 0 15,2 2 1-15,-7-4 0 16,2 4 0-16,-5-2 1 15,1 1-1-15,-1 2-1 16,-4-3 1-16,0 0 1 0,-2 1-1 16,-21-3 1-1,25 5-1-15,0 0-1 16,-25-5 1-16,25 2 1 0,-2 1 0 16,-23-3-2-16,19 2 2 15,1 1-1-15,-20-3 0 16,0 0 1-16,12 0 0 15,-1 0-1-15,1 0 0 0,0 5 1 16,-12-5-1-16,11 0 1 16,-2 0 0-16,1 0-1 15,3 2 0-15,-13-2 0 16,0 0-2-16,0 0-1 16,0 0-1-16,0 0-4 15,0 0-5-15,0 0-8 0,0 0-17 16,0 0-45-1,0 0-2-15</inkml:trace>
  <inkml:trace contextRef="#ctx0" brushRef="#br0" timeOffset="416704.7965">12118 17583 298 0,'0'0'9'0,"0"0"5"16,0 0 3-16,0 0 2 15,0 0 3-15,0 0 1 16,0 0-2-16,0 0 0 16,0 0-9-16,0 0-3 0,0 0-3 15,-1 5-3-15,1 9-1 16,0 0-1-16,0 6 1 15,0-20-1-15,0 19 0 16,0 0-1-16,0 6-1 0,0-1 1 16,0 2-1-1,0 1 1-15,0 0-1 0,0 1 1 16,0-3 1-16,1 5-1 16,3-11-1-16,-4 4-2 15,0-23-1-15,0 0-2 16,0 0-2-16,0 34 2 15,0-34-1-15,2-12 1 0,-2 2 3 16,0-2 0-16,0-1 2 16,0 0 0-16,0 4 1 15,0-1 1-15,0 10-1 16,0 0 0-16,0 0-1 0,0 0 0 16,0 0-4-16,0 0-19 15,0 0-50-15,0 0-3 16</inkml:trace>
  <inkml:trace contextRef="#ctx0" brushRef="#br4" timeOffset="428385.7608">10926 17694 235 0,'0'0'8'0,"0"0"3"0,0 0 5 16,0 0 2-16,0 0 4 16,0 0 2-16,0 0-1 15,0 0 4-15,0 0-7 16,0 0-4-16,0 0-4 0,0 0-2 16,0 0-3-16,0 0-2 15,0 0-1-15,0 0-1 16,0 0 0-16,-8 0-1 15,8 0-1-15,-9 0 1 16,9 0-1-16,-13 3 0 0,13-3 1 16,-15 6-1-16,6-6 0 15,-4 2 0-15,3-1 0 16,-3-1 1-16,-1 0-1 16,2 3 0-16,-4-3-1 0,4 0 1 15,-1 0 0-15,1 0 0 16,-3 0 0-16,3 0-1 15,-4 0 1-15,7 0-1 0,-4 0 1 16,1 0-1-16,-1 0 1 16,4-3 0-16,-2 3 0 15,-1 0 0-15,2 0-1 16,0 0 1-16,-3 0 0 16,2 0 0-16,0 0-1 15,-1 0 0-15,-1 0 1 16,0 0-1-16,1 0 0 0,-2 0 0 15,1 0 1-15,-2 0-1 16,0 0 0-16,3 0 1 0,-2-1-1 16,-2 1 1-16,4-2-1 15,-6 2 0-15,6 0 0 16,-1-4 0-16,-2 4 0 0,3 0 0 16,0 0 0-16,2 0 0 15,-3 0 0-15,0-2 0 16,2 2 0-16,3 0 1 15,-3 0-1-15,5 0 1 16,-5 0-1-16,11 0 0 0,-14 0 1 16,14 0-1-16,-13 0 1 15,13 0-1-15,-14 0 0 16,14 0 0-16,-13 0-1 16,13 0 1-16,-15 0-1 15,15 0 1-15,-12-3 0 16,12 3 0-16,-13 0 0 0,13 0 0 15,-12-3 0-15,12 3 1 16,-11 0-1-16,11 0 1 16,-9 0-2-16,9 0 2 0,-10-1-1 15,10 1 0-15,0 0 0 16,-10 0 0-16,10 0 0 16,0 0 0-16,0 0 0 15,0 0-1-15,-8 0 0 0,8 0 0 16,0 0 0-16,0 0 0 15,0 0 1-15,-4 9-1 16,4-9 1-16,0 0 0 0,0 10-1 16,0-10 2-1,2 18 0-15,-2-18 0 0,7 17-1 16,-4-7 1-16,-3-10-2 16,0 0 0-16,0 0 0 15,2 12 0-15,1 3-1 16,0-2 0-16,9 20 1 15,-7-14 0-15,-5-19 1 16,0 0 0-16,2 12 0 0,0 0 1 16,0 1-1-16,5-1 1 15,-7-12-1-15,0 0 0 16,0 0 1-16,0 0-1 16,0 7-1-16,0-4 1 15,0 2 0-15,0 0 0 0,0-1 0 16,0 2 0-16,0 0 1 15,2-2-1-15,-2-4 0 16,0 0 0-16,0 0-1 16,0 0 1-16,0 0 0 15,0 0-1-15,0 0 1 16,0 0-1-16,0 0 2 16,0 0-1-16,0 0 1 15,0 0 0-15,0 0-1 16,0 0 0-16,7 2 1 0,-2-2-1 15,-3 0 1-15,46 3-1 16,-29-3 1-16,-19 0 0 16,28 0 0-16,2-3 0 15,-8 1-1-15,0 0 1 0,4 2-1 16,-3-2 1-16,3-1-2 16,4 0 1-16,-5 3 0 15,5 0 0-15,-3 0 0 16,1-2 0-16,-3 2 1 15,2 0-2-15,-5 0 1 16,0 0 0-16,1 0 1 16,2 2-1-16,-6-2 1 15,2 0-2-15,-21 0 1 0,27 3 0 16,-2-3 0-16,-25 0 0 16,19 3 0-16,2-1-1 15,-21-2 1-15,0 0-1 16,0 0 0-16,12 0 0 15,-3 0-2-15,4 0-2 16,-3 2-9-16,-10-2-21 0,0 0-48 16,0 0-2-16</inkml:trace>
  <inkml:trace contextRef="#ctx0" brushRef="#br4" timeOffset="429807.6852">12079 17759 211 0,'0'0'8'16,"0"0"1"-16,0 0 3 15,0 0 1-15,0 0 2 16,0 0 1-16,0 0 3 0,0 0 1 16,0 0-5-16,6-3-2 15,-6 3 1-15,9-2-1 16,-9 2 0-16,15 0-2 15,-7-2-1-15,6-1-1 16,-1 1 0-16,4-1-1 0,0 3-2 16,1-4-1-16,4 4 0 15,1-3 0-15,2 1-1 16,2 2-1-16,-2-3-1 16,2 0 0-16,3 3 0 0,0 0 0 15,0 0-1-15,2 0 0 16,-2 0 0-16,0 0-1 15,-3 0 1-15,3 0 0 0,-5 0-1 16,2 0 1-16,-1 0-1 16,-5 0 1-16,2 0-1 15,-3 0 0-15,-1 0 1 16,-1 0-1-16,-6-2 0 16,3 2 1-16,-5 0-1 15,0 0 0-15,-10 0 1 16,15-4-1-16,-15 4 0 0,10 0 1 15,-10 0-1-15,0 0 0 16,8-3 1-16,-8 3-1 16,0 0 1-16,0 0 0 0,0 0-1 15,0 0 1-15,0 0-1 16,0 0-1-16,0 0 0 16,0 0 0-16,0 0 1 15,0 0 0-15,5 9 0 0,-5-9 0 16,0 13 1-16,0-13 0 15,0 12 1-15,0-12-1 16,0 15 0-16,0-5 0 0,0 0-1 16,0-10-1-16,0 0 0 15,0 0-1-15,0 0 1 16,0 9 0-16,0 29 2 16,0-23-1-16,0-15-1 15,0 0 3-15,0 0-1 16,0 0 1-16,0 0-1 15,0 0-1-15,0 0-1 16,0 0-1-16,0 0 3 0,-5 2-2 16,-1 3 0-16,1 0 1 15,-41 22-1-15,26-24 0 16,2-3 0-16,-4 0 0 16,-4 0 0-16,0 2 1 15,-4-2-1-15,0 3 0 0,-5-3 1 16,3 0 1-16,-3 0-1 15,-3 0 0-15,3 0 1 16,-1 0-1-16,2 0 0 16,1 0 0-16,0 0-1 15,4 0-1-15,1 0-5 16,3 0-5-16,5 1-12 16,-3 2-41-16,23-3-16 15</inkml:trace>
  <inkml:trace contextRef="#ctx0" brushRef="#br4" timeOffset="432200.1609">14063 17239 314 0,'0'0'4'16,"0"0"2"-16,0 0 2 0,0 5 4 15,0-5 2-15,20 5 3 16,0 0 3-16,10-3-1 16,15 0-2-16,11-2-1 15,16 0-3-15,14 0-3 16,13 0-3-16,10-2-1 16,16-5-2-16,4 2-1 0,2-3-2 15,9 1 1-15,-5 0 0 16,1 1-1-16,-7 2 0 15,-7-1-1-15,-12 5 1 16,-14 0-1-16,-14 0 0 0,-12 0 0 16,-19 5 0-16,-12-2 0 15,-15-2-1-15,-10 5 0 16,-14-6-2-16,0 0-5 0,0 9-10 16,-11-9-26-16,-12 3-38 15,5-1-3-15</inkml:trace>
  <inkml:trace contextRef="#ctx0" brushRef="#br4" timeOffset="433803.8127">14071 17204 228 0,'0'0'6'0,"0"0"4"0,0 0 4 15,0 0 2-15,0 0 5 16,0 0-1-16,0 0 4 16,0 0 0-16,0 0-2 0,-6-7-4 15,6-4-3-15,0 4-1 16,0-6-3-16,0 1-1 0,0-2-2 16,0-1-1-16,0-2-1 15,0 0-1-15,0-4-1 16,0 4-1-16,0-3-1 15,0-2 0-15,0 2 0 16,0-2 0-16,0 2 0 16,0-5 0-16,0 0-1 0,0-2 1 15,3 0-1-15,-3-5 0 16,0 2-1-16,0-8 2 16,0 2-3-16,0-1 0 15,-3-3 1-15,1 1 0 16,0-2 0-16,0 5 0 0,-2-4 1 15,4 5-2-15,0 0 2 16,0-1 0-16,0 0 1 0,4 0-1 16,0 1 0-16,1 0 1 15,-2-2-2-15,4 3 0 16,0-2 0-16,1 2 0 16,2 2 0-16,-3 2 0 15,1-2 0-15,2 2 0 0,-3 3 0 16,0 2 0-16,-1 0 0 15,1-2 0-15,-2 7 0 16,-2-4 0-16,1 4 0 16,1-2 0-16,1 2 0 0,-4-3 0 15,3 1 0-15,2 2 0 16,-3-2 0-16,2 0 0 16,2 3 0-16,-2-7 0 15,7 4 0-15,3-3 0 16,-2 3 0-16,2-1 0 0,1 3 0 15,0 1 0-15,4-1 0 16,-2 2 0-16,1 4 0 16,3 1 0-16,-2 1 0 0,3 0 0 15,5-1 0-15,-2 4 0 16,6 1 0-16,1-1 0 16,1 1 0-16,3 1 0 15,1-2 0-15,3 1 0 0,6 4 0 16,-2-1 0-16,7 0 0 15,-3-1 0-15,2 6 0 16,0-1 0-16,-2 1 0 16,-3-3 0-16,-2 3 0 15,-1 0 0-15,-1 0 0 0,-1 3 0 16,0-2 0-16,-4 2 0 16,4 2 0-16,-3 1 0 15,4-1 0-15,-3 2 0 16,-3-2 0-16,3 2 0 0,-5-1 0 15,2 2 0-15,-5-4 0 16,1 3 0-16,-5 1 0 16,1-4 0-16,-2 4 0 0,-2 0 0 15,0-4 0-15,-3 4 0 16,-2-4 0-16,0 1 0 16,-5 1 0-16,0-4 0 15,-3 2 0-15,-4-4 0 0,-8 0 0 16,17 6 0-16,-17-6 0 15,15 2 0-15,-15-2 0 16,15 3 0-16,-15-3 0 16,16 0 0-16,-16 0 0 0,14 7 0 15,-14-7 0-15,10 8 0 16,-8 2 0-16,2 3 0 16,-1 3 0-16,3 4 0 15,-3 5 0-15,-1 7 0 16,0 5 0-16,-2 9 0 15,0 3 0-15,0 6 0 0,0 1 0 16,-2 6 0-16,2-1 0 16,0 2 0-16,0 3 0 15,2-2 0-15,1 4 0 0,-2-1 0 16,-1 0 0-16,0 0 0 16,-4 2 0-16,0-4 0 15,-5 2 0-15,-4-6 0 0,7 1 0 16,-5-7 0-16,4-1 0 15,0-9 0-15,2-3 0 16,0-7 0-16,3-6 0 16,2-4 0-16,0-5 0 0,0-10 0 15,0 0-26 1,0-10-38-16,0 0-24 0,0 0-3 16</inkml:trace>
  <inkml:trace contextRef="#ctx0" brushRef="#br4" timeOffset="433909.6175">15970 17077 225 0,'0'0'0'16,"0"0"-9"-16,-13 9-40 16,8-2-7-16</inkml:trace>
  <inkml:trace contextRef="#ctx0" brushRef="#br4" timeOffset="435256.6437">14935 17179 336 0,'0'0'7'0,"0"0"4"0,0 0 4 16,0 0 1-16,0 0-1 15,0 0 1-15,8-7 2 16,-8 7 0-16,10 14-5 0,-8-5-6 15,3 3-1-15,0 3-1 16,-2 4 0-16,5 3-1 16,-3 3-1-16,-1 1-1 15,0 3-1-15,5 1 1 0,-4 2-1 16,0 0 0-16,0 0 0 16,-3-4-1-16,2 6 0 15,2-7-1-15,-3 3 0 0,-3-2-2 16,3-8 0-16,-3-4-3 15,2-3-1-15,-2-13-3 16,0 9-1-16,0-9-1 0,0 0-1 16,0 0 1-1,-2-12 2-15,-1 2 1 0,0-2 2 16,0 0 3-16,0-3 3 16,2-3 3-16,-2 1 1 15,1 0 0-15,-2 2 1 16,3 0 0-16,-4 3 0 15,5 2-1-15,0 10 1 0,-5-12-1 16,5 12-1-16,0 0 0 16,0 0 0-16,-9 4 0 0,9-4-1 15,-1 18 1-15,1-8-1 16,0 0 0-16,-3 5-1 16,3-6 0-16,0 3 2 15,0 1-2-15,0 1 0 0,0-3 1 16,3-1-1-16,-3-10 1 15,10 10 0-15,-10-10-1 16,15 5 1-16,-3-5 0 16,1 0-1-16,1-2 1 0,2-3 0 15,3 5-1-15,3-8 1 16,1 4 0-16,-3 1 1 16,8-2-1-16,-7-1 1 15,2 3-1-15,0 0 1 16,-2-3-1-16,-3 3 1 15,2 1 1-15,-3 2-1 0,-4-2 1 16,-1-1 0-16,-4 3 0 16,-8 0-1-16,10-8 0 15,-10 8-1-15,3-12 0 0,-3 5-1 16,-3-5 0-16,1-1 0 16,-4-2-1-16,-2-4 1 15,1-12 1-15,-8-11 0 16,1-5 1-16,4 6-1 0,-4-2 1 15,4 8 0-15,4 11 0 16,4 6 0-16,2 18-1 16,0 0 1-16,0 0-2 15,-4 15 1-15,4 0 0 16,0 2 0-16,6 7 0 16,-3 0 1-16,0 1-1 15,1 1 0-15,1 3 0 0,-1 0-1 16,1 0 0-16,1-1-1 15,-4 2 0-15,2-1-2 16,0-4 0-16,0 0-1 16,-2-9-1-16,1 1 1 0,-3-8-1 15,0-9-1-15,0 0 1 16,0 0 1-16,0-9 1 0,0-2 1 16,0 2 0-16,-5-2 1 15,5 1 1-15,0 10 1 16,-4-15 1-16,4 15-1 15,0 0 0-15,0 0-3 0,0 0-8 16,0 0-29-16,0 10-38 16,0 3-2-16</inkml:trace>
  <inkml:trace contextRef="#ctx0" brushRef="#br4" timeOffset="435817.2029">14645 17703 222 0,'0'0'9'0,"0"0"5"0,0 0 5 16,0 0 2-16,0 0 3 15,0 0 2-15,0 0 0 16,0 0 2-16,0 0-8 0,0 0-4 15,0 0-2-15,0 0-2 16,5-4-3-16,7 4-1 16,8-2 0-16,3-1-1 15,4 0 0-15,9 2-1 0,4-4-2 16,8 2-1-16,1 0 1 16,6-2-2-16,4 1 0 15,4 1-2-15,7-2 0 0,2 1 0 16,-3 1 0-16,2-2 0 15,-2 3 0-15,-7-1 0 16,0 1 0-16,-7-1 0 16,-8 3 0-16,-7-2 0 0,-3 0 0 15,-4 2 0-15,-8-3-4 16,-7 3-9-16,-8 0-19 16,-10 0-52-16,0 0-2 15</inkml:trace>
  <inkml:trace contextRef="#ctx0" brushRef="#br4" timeOffset="437233.9994">14650 17712 198 0,'0'0'6'0,"0"0"4"15,0 0 4-15,0 0 2 16,-10-6 4-16,10 6 1 0,-7-3 4 16,7 3 1-16,-11-4-5 15,11 4-1-15,-9-2-3 16,9 2-4-16,-13-3-2 15,13 3-3-15,-10-3-3 16,10 3-1-16,-10-4-1 0,10 4-3 16,-10-2 1-16,10 2-1 15,0 0-1-15,0 0 1 16,0 0 1-16,-10 0-1 16,10 0 0-16,0 0 1 0,0 0 0 15,0 0 1-15,0 0 1 16,0 0-1-16,0 0 1 15,0 0 0-15,0 0 0 16,0 0 1-16,0 0 0 0,0 0 0 16,0 0-1-16,0 0 1 15,0 0-2-15,0 0 1 16,0 0 0-16,0 0-1 16,0 0-1-16,-5 12 0 0,5-12 0 15,-2 15-1-15,2-4 1 16,0-11-2-16,0 0-1 15,0 39 3-15,0-39-2 0,0 0-1 16,2 19 1 0,0 1-1-16,-2-20 1 0,6 20 1 15,-4 0 1-15,-2-20-2 16,0 0 1-16,13 34 3 16,-13-34-2-16,0 0 2 15,7 8-1-15,-7-8 0 16,0 0-1-16,12-5 1 15,-12 5 0-15,18-5-2 0,-6 0 1 16,1 3-1-16,6-3 0 16,2 0 0-16,4 0 0 15,0 2 1-15,7 1-1 0,0 0 0 16,8-3 0-16,-3 2 1 16,6 0-1-16,1-1 0 15,-1 2 0-15,3-1 0 16,0 3 1-16,-2 0 0 0,1-3 0 15,-5 1 0-15,2 2 0 16,-2 0 1-16,-4 0-1 16,0 0-1-16,-2 0 1 15,-4-3-1-15,1 0 2 0,-2 3-2 16,1 0 0-16,-9 0 0 16,5 0 0-16,-4 0 0 15,-4 0 0-15,0 0 0 16,-2-2 0-16,0 2 0 15,-4 0 0-15,0-2 0 16,-4 2 0-16,2 0 0 0,-1 0 0 16,-9 0 0-16,14 0 0 15,-14 0 0-15,12 0 0 0,-12 0 0 16,9 0 0-16,-9 0 0 16,13 4 0-16,-13-4 0 15,12 0 0-15,-12 0 0 16,13 3 0-16,-13-3 0 0,11 0 0 15,-11 0 0-15,13 0 0 16,-13 0 0-16,11 0 0 16,-11 0 0-16,0 0 0 15,9-7 0-15,-9 7 0 0,0 0 0 16,7-11 0-16,-7 11 0 16,0 0 0-16,7-7 0 15,-7 7 0-15,4-10 0 16,-4 10 0-16,0-15 0 15,0 15 0-15,0-14 0 16,0 14 0-16,0-12 0 0,0 1 0 16,0 11 0-16,0-14 0 15,0 14 0-15,0-12 0 16,0 12 0-16,0 0 0 0,0 0 0 16,0 0 0-16,0 0 0 15,0 0 0-15,0 9 0 16,0-9-3-16,3 20-23 0,2-12-57 15,-5 1-3-15</inkml:trace>
  <inkml:trace contextRef="#ctx0" brushRef="#br1" timeOffset="443649.7662">10155 17806 33 0,'0'0'2'0,"0"0"-2"16,0 0 1-16,0 0 0 15,0 0 1-15,0 0 2 16,0 0 2-16,7-3 3 0,-7 3 4 16,0 0 1-16,16-2 5 15,-16 2-1-15,14-3 1 16,-1 3-2-16,-1 0-2 15,6 0-2-15,-1 0-3 0,1 0-3 16,2 0-1-16,4 0-2 16,1 0-1-16,3 0 0 15,1 0-1-15,-1 0 0 0,4 0-1 16,-2 3 0-16,2-1 1 16,3 1 0-16,-3 0 0 15,3 1 0-15,-1-1 3 16,2-3-1-16,1 5 0 15,-2-2 1-15,0 0-1 16,-1-1-1-16,1 2 1 0,0-1-2 16,0-3 0-16,0 3-1 15,-3-1-1-15,5 1 1 16,-2-3 0-16,-3 0-1 16,0 2 1-16,6-2-1 0,-5 0 1 15,1 0-1-15,-2 2 1 16,3-2-1-16,-3 3 0 15,3-3 0-15,-5 0 0 16,2 2 0-16,-2 1-1 0,2-3 1 16,-4 2 0-16,-1 1-1 15,3-3 1-15,2 0 0 16,-7 0 1-16,3 2-1 16,-4-2 1-16,4 0 0 0,0 0-1 15,-7 0 0-15,7 0 1 16,-1 0-1-16,1 0 0 15,-3 0-1-15,1 0 1 0,3 0 0 16,-2 0 0-16,-1 0 0 16,4 0 0-16,-5 0-1 15,3 0 2-15,-1 0-1 16,-2 0 1-16,-1 0-1 0,-1 3 0 16,2-1 0-16,0-2 1 15,-2 0 1-15,-1 0 0 16,-2 0-1-16,5 0 1 15,-3 0-1-15,0 0 2 16,-2 0-1-16,4 0 0 16,-4 0 0-16,5-2-1 0,-2 2 2 15,2 0-2-15,0 0 1 16,3-5-1-16,-1 5 0 16,-3 0 0-16,3-3 0 0,1 3-1 15,-1-2 1-15,1 2 0 16,2-3 0-16,-3 3 0 15,3-2 0-15,2 2 1 16,-2-3-1-16,0 1 1 0,-4 0-1 16,4 2 1-16,0 0-1 15,0 0-1-15,3-3 0 16,-1 3 1-16,-2 0 0 16,0 0-1-16,2 0 0 15,-2 0 0-15,2 0 2 0,0 0-2 16,-2 0 2-16,0 0-1 15,0 3 0-15,-2-1 2 16,-1 3-1-16,1-5 1 16,-1 2 0-16,-3-2 0 15,1 3 0-15,0-3 0 0,-2 0 0 16,2 0 0-16,-4 0 0 16,4 0-1-16,-4 0 0 0,4 0 0 15,-4 0 0-15,2 0-1 16,1-3 1-16,0 3-2 15,0-2 0-15,1-3 1 16,2 3 1-16,-2-1-2 0,0 3 0 16,0-2 0-16,3-1 1 15,-4 3-1-15,3-3 0 16,-2 1 0-16,3 0 0 16,-4 0 0-16,2 2 1 15,-2 0-1-15,-1 0 0 0,2 0 0 16,-3-3 0-1,3 3 1-15,-3 0-1 0,1 0 1 16,-2-5-1-16,3 5 1 16,-3-3 0-16,4 3 1 15,-2-3 0-15,2 1 1 0,-1 0 0 16,-1-1 0-16,-1 3-1 16,4-5 0-16,-5 2 0 15,2 3 0-15,1 0 0 0,-1-3-1 16,-3 2 0-16,2 1-1 15,1 0 1-15,-3-3 0 16,2 3-1-16,-4 0 1 16,-2-2-1-16,1 2 1 0,5 0 0 15,-6 0 0-15,0 0 0 16,3 0 0-16,-2 0 0 16,2 0 0-16,-5 0 1 0,4 0-1 15,-4 0 0 1,4-3-1-16,-6 3 1 0,4 0 0 15,-2 0-1-15,1 0 1 16,0 0-1-16,0 0 1 16,0-3-1-16,3 3 1 15,-4 0-1-15,1 0 0 0,2-2 1 16,1 2-1-16,-1 0 0 16,1 0 0-16,-1 0 0 15,0 0 0-15,1 0 0 0,-1 0 0 16,1 0 0-16,-1 0 1 15,1 0-1-15,-2 0 0 16,2 0 0-16,0 0 1 16,-4 0-1-16,4-2 1 0,-6 2 0 15,6-3-1-15,-1 3 1 16,1 0-1-16,-4 0 0 16,4 0 1-16,-1-5-1 15,1 5 0-15,0 0 0 16,-3 0 0-16,4 0 0 0,0 0 0 15,-1 0 0 1,0 0 0-16,-4 0 0 0,4 0 1 16,-4 0-1-16,5 0 1 15,-3 0-1-15,0 3 0 0,1-3 1 16,-2 2-1-16,-1-2 0 16,0 0 1-16,2 0-1 15,-3 3 0-15,-2-3 0 0,6 0 1 16,-4 0-1-16,4 0 1 15,-4 0 0-15,4 0-1 16,-5 0 1-16,5 0 0 16,-5 0-1-16,0 0 1 15,1 0 0-15,-3-3 1 0,0 3 1 16,0 0 0-16,-3 0 0 16,-7 0 0-16,15 0 0 15,-15 0 0-15,11 0-1 16,-11 0-1-16,0 0 0 0,0 0-1 15,9 0 0-15,-9 0 0 16,0 0-3-16,0 0-3 16,0 0-9-16,0 0-18 15,0 0-45-15,0 0-3 16</inkml:trace>
  <inkml:trace contextRef="#ctx0" brushRef="#br1" timeOffset="445310.5201">10284 17764 17 0,'0'0'1'0,"0"0"0"16,0 0 2-16,0 0 2 15,6 0 4-15,-6 0 4 16,19 0 0-16,-8 0 0 0,8 0 1 15,6 2-1-15,0-2-1 16,10 0-3-16,4 3-3 16,9-3-4-16,1 0 1 15,11 0-2-15,0 0 0 0,6 0 0 16,10 0-1-16,3-3 0 16,5 1 0-16,1 2-1 15,4-5-1-15,1 2 1 16,0 1-2-16,2-3 1 0,2 5 1 15,-5-2 0-15,-1-3-1 16,-1 3 4-16,-5 2-2 16,2 0 1-16,-4 0 0 15,-4-3 1-15,1 3 1 0,-5 0 0 16,1 0-1-16,-3 0 2 16,-1 0-2-16,-5 0 2 15,-2 3-2-15,-4-3 0 16,-4 2 0-16,-1 0-1 15,-3 1-1-15,-1-1 1 0,-3 3-1 16,-3-3 1-16,1 1-1 16,-5 0 1-16,1-1-1 15,-1 0 1-15,-1 1 1 16,-3-1-1-16,-1 1-1 0,4-1 0 16,-4-2 1-16,-2 3-1 15,1-1 0-15,0-2 0 16,-1 2 0-16,-1-2 0 0,-1 0 0 15,4 3 0-15,-2-3 0 16,-2 0 1-16,-1 0-1 16,1 0 0-16,3 3 1 15,-1-3 0-15,-1 2-1 0,-1-2 3 16,3 0-2-16,2 0 1 16,-1 0 2-16,1 0-2 15,3 0 2-15,-2 0 0 16,2 0 0-16,-1 0 1 15,1 0-2-15,0 0 0 16,-1 0 0-16,0 0 0 0,-5 0 1 16,6 0-1-16,-3 0 2 15,-1 0-1-15,-1 0 1 16,1 0-1-16,-3 0 0 0,3 0 0 16,0 0 0-16,-4 0-2 15,2 0 3-15,-2 0-2 16,0 0 1-16,-2-2 2 0,1 2-2 15,-5 0 1 1,6-3 0-16,-1 0 0 0,-8 3-2 16,4 0-1-16,0-2 0 15,-2 2 0-15,-3 0-1 16,4 0 1-16,-3 0 0 0,1-2 1 16,3 2 0-16,-3-3 1 15,1 1-1-15,2-1 1 16,-3 1-1-16,3-1 2 15,-1 3-2-15,4 0-1 16,-1-2 0-16,-2 0 0 16,5-1 0-16,-2 0 0 0,0 3 1 15,2-2 0-15,3 2 0 16,-3 0 1-16,0 0 1 16,0 0-1-16,-3 0 2 0,6 0 0 15,-6 0-1-15,1 0 0 16,-5 0 1-16,0 0-1 15,0 0 0-15,-3 0 0 16,-6 0-1-16,4 0 1 0,-6 0-1 16,-2 0-1-16,1 0-1 15,-11 0-3-15,12 0-8 16,-12 0-14-16,0 0-31 0,0 0-21 16,0 0-4-16</inkml:trace>
  <inkml:trace contextRef="#ctx0" brushRef="#br1" timeOffset="445868.2501">10727 17811 165 0,'15'-2'5'0,"12"-1"-1"0,16 0 2 16,14 1 0-1,13-1-19-15,17 0-34 0,9-1-2 16</inkml:trace>
  <inkml:trace contextRef="#ctx0" brushRef="#br1" timeOffset="453798.3057">15410 16444 265 0,'0'0'7'0,"0"0"3"16,0 0 1-16,-4-13 4 0,4 3 0 16,0 1 1-16,9-6 0 15,9-7 3-15,19-6-5 16,13-4-3-16,19-5-2 15,21 0-1-15,16-3-1 0,24 2-1 16,8 4-1-16,12 5-1 16,0 9-1-1,-4 7 0-15,-4 5-2 0,-10 8 1 16,-13 11-1-16,-9 4 0 16,-16 6 1-16,-10 4-1 0,-11 3 0 15,-9 4 1-15,-14 0-1 16,-5-4 0-16,-13 2 0 15,-7-3 0-15,-5-6-1 0,-8-1 1 16,-5-2 0-16,-4-8-1 16,-3 0-1-16,0-10-3 15,-3 10-9-15,3-10-31 16,-12 2-37-16,12-2-3 16</inkml:trace>
  <inkml:trace contextRef="#ctx0" brushRef="#br1" timeOffset="454530.3462">17852 16218 375 0,'0'0'6'16,"0"0"4"-16,-8-12 1 0,8 12 1 16,-10-10 0-16,10 10 0 15,-12-8 0-15,12 8 0 16,0 0-5-16,-8 18-3 16,8 1-3-16,5 4-1 0,6 2 0 15,-4 4 1-15,2 1-1 16,4-3 1-16,-2-1-1 15,-1-5 0-15,-1-6 0 16,-4 0 0-16,0-6 1 0,-5-9 0 16,1 14 0-16,-1-14 0 15,0 0 0-15,-6-14 0 16,1 5 0-16,0-11 0 16,1 1 0-16,4-6-1 15,0-2 0-15,0 2 1 0,9 0-2 16,-2 3 1-16,3 4-1 15,5 6 1-15,0 6-1 16,3 6 0-16,2 6 0 16,-1 8-1-16,1 2 2 0,3 6-1 15,-1-2 0-15,-2 2 0 16,-6 0 0-16,-1-2 0 16,-3-5 0-16,-4-3 0 15,-1-2 2-15,-5-10-1 16,2 10 1-16,-2-10 0 0,0 0 1 15,-2-10-1-15,2 0 0 16,0-6 0-16,0-4 0 16,2-5-1-16,5 0 0 0,-1-2 0 15,8 4-1-15,1 4 0 16,0 4 0-16,1 12-1 16,3 3 1-16,-5 3-1 15,4 15 0-15,-6 1 0 16,4 3 1-16,-7 3-1 0,3 2-2 15,-1-2-3-15,-1-3-5 16,-1-2-6-16,4-5-7 16,-1-3-15-16,4-8-18 0,0 2-11 15,7-6 0-15</inkml:trace>
  <inkml:trace contextRef="#ctx0" brushRef="#br1" timeOffset="454800.006">18505 16334 123 0,'0'0'15'0,"-2"-9"10"15,2 9 5-15,-7-13 1 0,7 13 0 16,-16-12 0-16,4 7-1 15,-4 5 1-15,3 0-13 16,-1 10-10-16,5 5-3 16,2 2-3-16,4 4 2 15,3-2-2-15,6 1 1 0,4-5 0 16,10-1 0-16,6-4 0 16,2-5 1-16,-1-5 0 15,6-3 0-15,-4-4 2 16,-4-5 1-16,-2-3 0 15,-9-2-1-15,-6-3 0 0,-8 0 0 16,-3-2 0-16,-9 5-2 16,-8-4-5-16,-3 7-6 15,-2-2-9-15,4 7-12 0,0 4-43 16,3-5-11-16</inkml:trace>
  <inkml:trace contextRef="#ctx0" brushRef="#br1" timeOffset="454970.6868">18659 16087 363 0,'0'0'2'16,"0"0"4"-16,0 5 1 16,3 7 3-16,-2 5-1 15,3 6 1-15,3 4 0 16,1 6 1-16,2 0-1 0,2 3-5 16,1 1-4-16,-4-6-5 15,2 3-10-15,-4-12-9 16,-2-3-21-16,-3 1-16 15,-2-8-9-15</inkml:trace>
  <inkml:trace contextRef="#ctx0" brushRef="#br1" timeOffset="455462.6228">18737 16370 128 0,'0'0'5'16,"10"-5"0"-16,2 1 5 16,-4 1 0-16,8-6 4 0,3 1 4 15,6-4 4-15,2 0 0 16,-5 0 0-16,5 0 0 15,-12 0 1-15,5-1-1 16,-10 2-2-16,-2 2-5 16,-8 9-2-16,0 0-3 15,-11-5-1-15,-3 5-5 0,1 8-3 16,-1 2-2-16,6 2 0 16,-2 2 0-16,4 1-1 15,2-2 1-15,6-1 0 0,11-2 1 16,-1-6 0-16,6 0 0 15,1-4 0-15,4-4 2 16,-3-3 1-16,2-2 1 16,-5-1 1-16,-1 0 0 0,-2 0 0 15,-1 1 0-15,-5 4-1 16,-8 5-1-16,14-8-1 16,-14 8-1-16,15 2-1 0,-5 6 0 15,0 4 0-15,0 3 0 16,2 0 0-16,-2 7 1 15,3-2-2-15,-3 0-1 16,-3-3-1-16,3-2 1 16,-2-3 2-16,-6-2 0 0,-2-10 0 15,0 0 1-15,0 0 1 16,7-12 2-16,-3-3 1 16,5-2-2-16,8-5 0 15,6-6-6-15,7 1-18 0,20-3-56 16,-11 1-2-16</inkml:trace>
  <inkml:trace contextRef="#ctx0" brushRef="#br1" timeOffset="481865.5877">10200 11819 95 0,'0'0'3'16,"0"0"0"-16,-12 0 2 16,4 7-2-16,-1 6 2 15,-9 1 1-15,0 11 2 16,-4 5 0-16,5 12 0 0,-4 2 0 15,5 16 2-15,-5 7-1 16,9 7 0-16,5 6-1 16,-4 1-1-16,9 1 0 15,2-2-2-15,7-5 0 0,10-4-1 16,7-18 0-16,6 2 1 16,6-9 2-16,6-12 1 15,9-10-2-15,1-7 2 16,10-6-2-16,-5-11-1 0,-3-3-7 15,6-9-12-15,-7-3-24 16,1-2-24-16</inkml:trace>
  <inkml:trace contextRef="#ctx0" brushRef="#br1" timeOffset="482429.6867">10481 13159 115 0,'0'0'9'0,"0"0"7"16,10 0 2-16,5-5 5 0,7-7 3 15,10-6 5-15,10-9-1 16,18-8 2-16,15-12-7 0,7-7-6 16,8-3-2-16,6-5 0 15,8-3-4-15,-1 3-3 16,-1 5-2-16,-11 6-2 15,-11 8-2-15,-8 6-2 16,-12 7-2-16,-15 10-1 0,-13 6-1 16,-12 4-3-16,-10 5-1 15,-10 5-1-15,0 0-2 16,-18 7-5-16,-2 1-11 16,-4-3-47-16,-2 10-5 15</inkml:trace>
  <inkml:trace contextRef="#ctx0" brushRef="#br1" timeOffset="488307.5538">11314 13525 93 0,'21'-15'3'0,"33"-14"3"0,15-5 2 16,11-12-10-16,17-5-41 16,14-4 3-16</inkml:trace>
  <inkml:trace contextRef="#ctx0" brushRef="#br1" timeOffset="489207.6397">11090 13768 170 0,'12'-12'6'0,"18"-6"0"16,12-11 5-16,23-8 0 0,17-10 4 15,16-10-2-15,8-8 1 16,18-5-1-16,-2 9-6 16,-12 3-7-16,-4 12-6 15,-21 3-2-15,-16 16-8 16,-12 3-1-16,-9 7-6 0,-20 7 3 16,-9 2 0-16,-6 2-7 15,-13 6-8-15,0 0-17 16</inkml:trace>
  <inkml:trace contextRef="#ctx0" brushRef="#br1" timeOffset="489528.4232">11470 13566 129 0,'8'-11'5'15,"16"-8"5"-15,17-4 1 16,8-9 0-16,14-2 1 0,8-7-5 16,17 0-11-16,9-2-26 15,-8 4-21-15</inkml:trace>
  <inkml:trace contextRef="#ctx0" brushRef="#br1" timeOffset="490478.5609">11023 13646 159 0,'0'0'5'0,"0"0"3"15,0 0 2-15,-13 0 1 0,13 0 1 16,-12 6 2-16,12-6-2 15,-15 15 1-15,8 0-2 16,-1 4-1-16,1 3-2 0,-1 5 1 16,3 6-1-16,-2 5 3 15,2-2-2-15,0 2 0 16,5 1-1-16,-3-4-1 16,3 2-1-16,0-5-3 15,3 1-3-15,2-8-3 16,7-3-7-16,4-3-19 0,-4-6-40 15,10-9-2-15</inkml:trace>
  <inkml:trace contextRef="#ctx0" brushRef="#br1" timeOffset="490925.2298">11177 13528 225 0,'0'0'6'0,"0"0"3"15,-15-7 4-15,5 7 1 16,-5 0 3-16,2 0 0 15,-6 4 0-15,-3 11 3 0,-1 5-2 16,3 17-3-16,-3 3-1 16,4 10-3-16,-1 11 1 15,3 6 0-15,-1 5-2 16,8 5-1-16,3-3-2 0,4-4-1 16,6-6-2-16,7-7 0 15,15-10-1-15,2-7-1 0,15-11 0 16,5-12 1-16,13-12-1 15,4-5 0-15,7-8-1 16,-2-6-1-16,4-8-2 16,-4-5-1-16,0 0-2 15,-9-3-5-15,-3-2-7 0,-10 0-34 16,1-1-30-16,-6 1-4 16</inkml:trace>
  <inkml:trace contextRef="#ctx0" brushRef="#br1" timeOffset="491407.7693">11105 13536 220 0,'0'0'7'16,"0"0"4"-16,-17 6 3 0,6 10 3 16,-3-2 3-16,-2 11 2 15,-3 10 2-15,-1 5 1 16,0 14-1-16,5 6-4 15,6 11-4-15,6 1-2 16,6 5-1-16,9-3-2 16,13-7-2-16,12-7-1 0,8-9-3 15,9-8-1-15,10-16 0 16,4-10-1-16,4-12-1 16,1-5 0-16,3-7-1 0,-4-13 0 15,-2-2 0-15,-6-10 0 16,-6-6-1-16,-4 2 0 15,-9-9-1-15,-5 0 0 16,-10 1-3-16,-13-3-3 0,-7 2-5 16,-10-2-10-16,-5 0-12 15,-15 2-39-15,-9 3-13 16</inkml:trace>
  <inkml:trace contextRef="#ctx0" brushRef="#br1" timeOffset="491761.3722">11100 13528 328 0,'0'0'2'15,"0"0"2"-15,2-13 2 16,5 3 3-16,8 3 2 16,5-2 3-16,10 1 1 0,10 1 0 15,13 4 0-15,7 3-2 16,8 8-3-16,7 6-1 15,0 6-3-15,2 4-1 16,-5 10-1-16,-5 0 0 0,-12 5-2 16,-11 4 1-16,-11 0-1 15,-15 7 0-15,-12 0 1 16,-8 3-2-16,-17-2 1 16,-6 2-1-16,-13-5-1 15,-6 0 1-15,-6-4-1 16,-3-6 0-16,-3-6-1 0,1-7-1 15,5-6-2-15,3-11-4 16,7-8-5-16,5-6-12 16,15-21-38-16,13 6-21 15</inkml:trace>
  <inkml:trace contextRef="#ctx0" brushRef="#br1" timeOffset="492159.5154">11314 13464 319 0,'0'0'8'0,"0"0"2"16,-10 0 2-16,10 0-1 0,0 0 3 15,-2-17 2-15,11-1 1 16,11-7 1-16,20-4-5 16,14-14-3-16,18-2-1 15,13-12 1-15,14 1-1 16,6-4-1-16,4 4-3 0,1-2 0 16,-6 7-2-16,-5 3 0 15,-11 4-1-15,-11 5 0 16,-13 5 0-16,-14 10-1 0,-10 5 1 15,-13 6 0-15,-11 2-2 16,-16 11-2-16,0 0 0 16,-18 21-5-16,-10-6-7 0,3 12-17 15,-7 8-53-15,-3 2-3 16</inkml:trace>
  <inkml:trace contextRef="#ctx0" brushRef="#br1" timeOffset="492561.5545">11279 14450 362 0,'0'0'3'0,"0"0"-2"15,0-11 5-15,2-3 1 0,14-8 4 16,8-8 0-16,8-8 2 16,20-8 2-16,13-12-1 15,10-4-2-15,19-4-1 0,8 1-2 16,4-2-3-16,4 3-1 16,-5 4-2-16,-3 6-2 15,-6 4 0-15,-11 8 0 16,-7 8 0-16,-14 7-1 15,-15 4 0-15,-6 6 1 0,-13 4 1 16,-7 6-1-16,-11 2 0 16,-12 5 0-16,0 0-1 15,-5 3-2-15,-8 4-2 16,1 1-7-16,-6-4-10 16,6 1-35-16,12-5-28 0,-20 10-6 15</inkml:trace>
  <inkml:trace contextRef="#ctx0" brushRef="#br1" timeOffset="493193.3327">12377 12765 230 0,'0'0'10'0,"0"0"3"0,0 0 2 15,0 0 0-15,0 7 3 16,0-7 2-16,3 10 3 15,5 0 2-15,3 2-6 16,9 9-4-16,5-1-1 16,5 9 0-16,2 2-2 0,4 7-3 15,1 2-3-15,-2 0-1 16,-3 2-2-16,-9-1 0 16,-4 4-1-16,-8 5 1 0,-7-5-1 15,-4 4 0-15,-14 0 0 16,-1 1-1-16,-6 0 0 15,-4-5 1-15,-7-1-2 0,2-5 1 16,0-4 0-16,0-2 1 16,6-9-1-16,-1-4 0 15,5-3-1-15,1-4 0 16,4-4-2-16,1-3-4 16,5-5-6-16,-2-1-15 0,3-7-46 15,8 7-12-15</inkml:trace>
  <inkml:trace contextRef="#ctx0" brushRef="#br1" timeOffset="493781.2288">11550 14269 266 0,'0'0'7'0,"0"0"4"0,0 0 3 16,0 0 2-16,7-11 3 15,6-1 1-15,6-8 4 16,11-4 1-16,11-9-5 16,5-6-3-16,19-8-3 15,5-1-2-15,4-3-3 0,6-2-1 16,-3 6-4-16,-2 3-1 16,-6 4-2-16,-7 6 0 15,-7 9-1-15,-13 0 0 0,-7 8 0 16,-8 5 0-16,-9 1 1 15,-8 5-1-15,-10 6 0 16,0 0-1-16,0 0 1 16,-17 12-2-16,-6 5-1 0,-3 0 0 15,-4 10-2-15,-3 1 1 16,-4 4 0-16,-4 2 1 16,-1 0 0-16,4-3 0 15,7-7 1-15,1 1 0 0,5-7 1 16,7-5 0-16,9-8 1 15,9-5 0 1,12-11 0-16,10-7 0 0,10-6-1 16,10-8 2-16,8-5-3 15,5-7-13-15,3-9-65 0,4 8-1 16</inkml:trace>
  <inkml:trace contextRef="#ctx0" brushRef="#br1" timeOffset="494927.5225">12552 13028 280 0,'0'0'6'0,"0"0"3"0,0 0 1 16,0 0 1-16,0 0 4 16,0 0 0-16,2-11 2 15,18 3 4-15,2-4-7 16,8-2-1-16,6-3-2 0,2-6-1 15,5 2-1-15,-3 0-3 16,2 1-1-16,-10 3-2 16,-2 5-1-16,-9-1-1 15,-5 6 0-15,-5 5-1 0,-11 2 0 16,0 0-1-16,-6 15 1 16,-6-1 0-16,-8 3-1 15,-8 8 1-15,2-1 0 16,-7 6 0-16,-2-2 0 0,-2-2 0 15,2 0-1-15,8-8 1 16,2-1-1-16,6-3-1 16,3-4 2-16,16-10 0 0,-7 7 0 15,12-7 0-15,9-4 1 16,7-9 1-16,6 1 0 16,0-2 0-16,8-6 0 15,0 2-1-15,-1-2 0 16,-4 5 0-16,-5 1 0 0,-2 4 0 15,-5 3 0-15,-10 4 0 16,-8 3 0-16,0 0-1 16,0 0 0-16,-12 7 0 15,-6 6 0-15,-3 1-1 16,-4 1 0-16,-5 8 1 0,-5 0-1 16,3-2 1-16,0 1 0 15,2-2-1-15,5-5 0 16,2 0 0-16,11-4-1 0,3-7 2 15,9-4 0-15,3 0 0 16,15-10 0-16,7-2 1 16,5-6 0-16,0 1 1 0,8-3-1 15,-6-2 0-15,5 2-1 16,-12 5 1-16,-3 4-1 16,-4 2-1-16,-8 6 1 15,-10 3-1-15,0 0 0 16,0 5 1-16,-10 8-2 0,-8 1 2 15,-1 4-1-15,-4 5 0 16,-4 1 0-16,-1-2 1 16,3 1-1-16,1-3 0 15,3-3 0-15,7-2-1 0,6-8 2 16,8-7 0-16,0 0 0 16,21-5 0-16,1-7 1 15,8-5 0-15,2-3 1 0,3 0-1 16,-3 0 0-16,-2 3-1 15,-5 5 1-15,-10-1 0 16,-3 9 0-16,-12 4-1 16,0 0 1-16,0 0-1 0,-11 1-1 15,0 10-2-15,-4-4-6 16,1 5-13-16,0 5-38 16,2-9-21-16</inkml:trace>
  <inkml:trace contextRef="#ctx0" brushRef="#br5" timeOffset="500404.5553">12911 12676 281 0,'0'0'6'0,"0"0"5"0,-6-8 2 15,6 8 3-15,-10-12 2 16,10 12 2-16,-15-12 3 16,15 12-1-16,-18-15-5 15,18 15-4-15,-14-6-3 16,6 9-1-16,-2 12-3 0,3 5-1 16,-3 4 0-16,0 12 0 15,2 8 0-15,1 6 0 16,-1-1-1-16,3 6 1 0,3-6-2 15,-1 0 0-15,3-1-1 16,0-7-1-16,5-5 0 16,3-7-1-16,4-7 2 0,6-7-2 15,-1-7 0-15,8-6 0 16,0-4 0-16,6-10 0 16,-1-6 0-16,3-6 0 15,-3-6 0-15,0-2 0 16,-5-3 0-16,-3-4 0 15,-4-2 0-15,-9-3 0 0,-4-1 0 16,-5 1 0-16,-10-8 0 16,-6 7 0-16,-7-2 0 15,-7 7 0-15,0 6 0 16,-3 1 0-16,-1 11 0 16,0 7 0-16,-2 8 0 0,6 7 0 15,-2 9 0-15,2 12 0 16,6 9 0-16,-1 7 0 0,9 6 0 15,5 10 0-15,1 1 0 16,10 4 0-16,5-1 0 16,4-5 0-16,9-3 0 0,6-7 0 15,1-7 0-15,5-8 0 16,0-7 0-16,5-10 0 16,-1-7 0-16,4-3 0 15,-4-10 0-15,-1-7 0 16,0-7 0-16,-6 2 0 0,-2-7 0 15,-6-6 0-15,-8 0 0 16,-9-4 0-16,-2-6 0 16,-13 1 0-16,-4 2 0 15,-8 2 0-15,-2 6 0 16,-8 7 0-16,1 6 0 0,-4 13 0 16,3 8 0-16,-2 15 0 15,7 11 0-15,0 3 0 16,8 3 0-16,7 8 0 0,5-1 0 15,8-1 0-15,4-3 0 16,13-8 0-16,7-3 0 16,8-14 0-16,5-2-37 0,13-8-49 15,-11-11-3-15</inkml:trace>
  <inkml:trace contextRef="#ctx0" brushRef="#br5" timeOffset="502272.4946">12547 11107 306 0,'0'0'6'0,"0"0"7"15,0 0 2-15,-5-11 3 0,5 11 2 16,-10-13 3 0,10 13-2-16,-17-12 1 0,4 12-6 15,-2 5-4-15,-3 9-3 16,-2 11-2-16,3 5-2 15,0 7-1-15,1 7 1 0,10 2-2 16,2 0 1 0,4-4-2-16,10-2-2 0,10-5 0 15,3-10 0-15,2-5 0 16,5-6 0-16,2-7 0 0,0-7 0 16,-2-1 0-16,5-10 0 15,-8-4 0-15,0-8 0 16,-1-1 0-16,-11-7 0 0,-6-5 0 15,-6-6 0-15,-6-4 0 16,-12 0 0-16,-4-5 0 16,-8 8 0-16,-8 1 0 0,-1 5 0 15,-1 10 0-15,0 9 0 16,-2 11 0-16,3 7 0 16,6 14 0-16,0 9 0 15,6 10 0-15,4 8 0 16,8 10 0-16,2 3 0 0,10 1 0 15,3 3 0-15,9-5 0 16,8-1 0-16,2-13 0 16,8-2 0-16,-1-12 0 15,6-7 0-15,-3-11 0 16,4-4 0-16,-1-6 0 0,-5-12 0 16,-3-5 0-16,-3-5 0 15,-4-4 0-15,-9-8 0 16,-1-2 0-16,-13-10 0 0,-10 6 0 15,-4-6 0-15,-10 8 0 16,-8 4 0-16,-3 10 0 16,-6 7 0-16,2 15 0 0,-3 7 0 15,5 16 0-15,-3 5 0 16,9 9 0-16,4 2 0 16,8 4 0-16,12 1 0 15,7-4 0-15,3-3 0 16,16-7 0-16,11-9 0 0,5-5 0 15,9-11 0 1,2-5 0-16,4-10 0 0,-4-7 0 16,-3-6 0-16,-5-4 0 15,-10-3-10-15,-11 2-3 16,-9-4 0-16,-5 6 2 0,-14 2 0 16,-4 3 1-16,-5 7 1 15,2 1 3-15,-2 6 3 16,5 2 3-16,3 8-2 0,6-1 1 15,9 3-1-15,-13-2 0 16,13 2 0-16,0 0 0 16,13 0-1-16,-6 0 2 15,5 0 0-15,-1 0 1 0,-2 2 1 16,4-2 0-16,-3 0 1 16,0 0 0-16,-10 0 1 15,14 0 0-15,-14 0 1 16,13 0 1-16,-3 0-1 15,-3 5 2-15,6 5-1 0,-1 2 1 16,3 6 0-16,0 1 1 16,3 7-1-16,1 5 0 15,1 4 0-15,2 8 0 16,4 0-1-16,-7 6-1 0,4 2 0 16,-1 3-2-16,1 0 0 15,-4 4 1-15,-1-1 0 16,1 1-3-16,-1-6 0 0,2 4 0 15,-3-2 0-15,0-2 0 16,1 0 0-16,-3-2 0 16,2-3 0-16,1-2 0 0,-4-1 0 15,-1-3 0-15,-1-2 0 16,-1-5 0-16,-4 0 0 16,0-1 0-16,1-1 0 15,-3-2 0-15,0-5 0 0,0 5 0 16,2-6 0-16,-2 3 0 15,-2-3 0-15,2 2 0 16,0-4 0-16,0 0 0 16,0 4 0-16,-4-6 0 15,5 1 0-15,-4-1 0 16,4 2 0-16,-6 1 0 16,3 0 0-16,0-7 0 0,-3 4 0 15,4 2 0-15,-2 1 0 16,1 0 0-16,-3-4 0 0,1 1 0 15,-1 0 0-15,0 0 0 16,0 2 0-16,0-5 0 16,0 0 0-16,-1-2 0 0,-2 2 0 15,-3 1 0-15,3-6 0 16,-3 3 0-16,-1 3 0 16,-1-4 0-16,-4-2 0 15,-1 3 0-15,1 3 0 0,-6-6 0 16,-2 3 0-16,1 0 0 15,-6-5 0-15,2 0 0 16,-2-3 0-16,5-5 0 16,-6-2-13-16,5-14-61 15,5 1-15-15</inkml:trace>
  <inkml:trace contextRef="#ctx0" brushRef="#br5" timeOffset="503140.9467">12328 11255 272 0,'0'0'8'15,"0"0"2"-15,0 0 6 16,0 0 1-16,-10-9 1 0,10 9-1 15,-10-3 2-15,10 3 2 16,-18 17-7-16,9 2-2 16,-1 10-3-16,5 9-1 0,-3 6-1 15,6 10 1-15,2 6-1 16,0 8 0-16,7-2-1 16,6 4-1-16,1 1 0 15,4-2-1-15,0 1 1 16,1-1 0-16,4 0 0 0,-2-2-1 15,0-1-2 1,1-3-2-16,1-1 0 0,0-3 0 16,-2 1 0-16,-3-6 0 15,-1 1 0-15,-2-4 0 16,-3 2 0-16,1-6 0 0,-5 3 0 16,-1-4 0-16,-5-1 0 15,3-3 0-15,1 1 0 16,-4-7 0-16,3-1 0 0,-4-5 0 15,5 0 0-15,1-5 0 16,-2 0 0-16,1-9 0 16,0 1 0-16,0 0 0 0,-1-5 0 15,0-3 0-15,1 1 0 16,-6-10 0-16,4 12 0 16,-4-12 0-16,8 11 0 15,-8-11 0-15,4 9 0 16,-4-9 0-16,0 0 0 15,10 8 0-15,-10-8 0 0,0 0 0 16,0 0 0-16,8 9 0 16,-8-9 0-16,0 0 0 15,0 0 0-15,10 6 0 16,-10-6 0-16,0 0 0 16,12 10 0-16,-12-10 0 0,12 5 0 15,-12-5 0-15,15 7 0 16,-15-7 0-16,13 3 0 0,-13-3-3 15,17 0-4-15,-9 0-6 16,-8 0-9-16,20-18-17 16,-3 9-44-16,-7-4-4 15</inkml:trace>
  <inkml:trace contextRef="#ctx0" brushRef="#br5" timeOffset="503241.6715">12793 13193 335 0,'0'0'2'16,"0"0"-1"-16,0 0-3 0,0 0-18 15,0 0-45-15,0 0-5 16</inkml:trace>
  <inkml:trace contextRef="#ctx0" brushRef="#br5" timeOffset="512656.4672">14160 9356 74 0,'0'0'3'16,"0"0"4"-16,0 0 4 16,0 0 3-16,0 0 4 15,-9-5 2-15,9 5 3 0,0 0 2 16,0 0-1-16,-9-7-3 15,9 7-2-15,0 0-1 16,0 0-3-16,0 0-4 16,0 0-2-16,0 0 1 0,0 0 0 15,16-5 0-15,6 0 1 16,11-3 1-16,16-4 0 16,19-3 2-16,20-3-2 15,15-3 0-15,19-4-1 16,13 0-1-16,17-2 0 0,15 1-2 15,13 0 0-15,6 1 0 16,7 4 0-16,9-3-2 16,0 4 0-16,3 1-3 15,-3 2 0-15,-4 5 0 0,-13-3-1 16,-7 1 0-16,-13-1-1 16,-13 1 1-16,-16 2-2 15,-18-1 1-15,-17 1 0 16,-19 3-1-16,-20 1 1 0,-17 1 1 15,-15 4-2-15,-11 1 0 16,-19 2 0-16,0 0-5 16,0 0-5-16,-19 0-17 0,-13 9-54 15,4 2-3-15</inkml:trace>
  <inkml:trace contextRef="#ctx0" brushRef="#br5" timeOffset="513303.4631">14126 10822 245 0,'0'0'4'0,"0"0"3"0,0 0 5 16,12 5 6-16,8-5 2 15,12 0 3-15,18 0-1 0,16-9 3 16,27-11 0-16,22-2-4 16,26-13-2-16,23-3-5 15,15-3-1-15,20-7-1 0,7 6-2 16,3 1 0-16,1 3-3 16,-2 6-3-16,-10 3-4 15,-1 6 0-15,-10 0 0 16,-12 6 0-16,-3 0 0 0,-14 5 0 15,-8 0 0-15,-15 4 0 16,-18 0 0-16,-23 3 0 16,-18 5 0-16,-18 0 0 15,-23 0 0-15,-20 3 0 16,-15-3-14-16,-20 4-23 0,-15 0-49 16,-4 1-2-16</inkml:trace>
  <inkml:trace contextRef="#ctx0" brushRef="#br5" timeOffset="521171.3382">13444 10149 220 0,'0'0'9'15,"0"0"5"-15,0-14 7 16,0 14 2-16,0-18 3 15,0 7 2-15,-3 2 0 0,1-2 1 16,2 11-9-16,-17-7-6 16,7 7-5-16,-5 7-2 15,-8 11-4-15,-4 5-1 0,-3 4-1 16,-5 9 0 0,1 5 2-16,-3 6 0 0,2 0 0 15,2 2 0-15,3-2 0 16,8 6 0-16,5-5 1 15,7 2-1-15,8-5 0 0,2 2-1 16,12-5 0-16,10-1 1 16,8-10-1-16,6-2 0 15,10-3 1-15,4-8-1 16,4-9 1-16,1-1-1 0,0-8-1 16,1-3 1-16,-1-11 0 15,-2-2 0-15,-5-4-2 16,-2-5 0-16,-3-1 0 0,-3-9 0 15,-3 0 0-15,-8-4 0 16,-4-6 0-16,-2-5 0 16,-11-5 0-16,-7-1 0 15,-5-4 0-15,-5 3 0 16,-9-2 0-16,-9 7 0 0,-5 5 0 16,-4 5 0-16,-5 4 0 15,-4 9 0-15,0 7 0 16,-4 5 0-16,0 6 0 15,4 4 0-15,-2 1 0 0,3 6 0 16,3 0 0-16,7 9 0 16,0 0 0-16,8 2 0 15,6 3-8-15,4-2-9 16,10 8-19-16,12-3-49 0,-2 1-2 16</inkml:trace>
  <inkml:trace contextRef="#ctx0" brushRef="#br5" timeOffset="522337.6403">13377 9985 262 0,'0'0'6'0,"0"0"3"0,0 0-1 16,0 0 2-16,-10 0 1 16,0 8 1-16,-5 5 3 15,-5 1-1-15,-4 11-4 0,-6-1-2 16,0 7 1-16,-8 1-2 15,-1 2 0-15,-3-4-3 16,1 5-1-16,0-3-1 16,-5-2 0-16,6 2 0 15,0-7-1-15,4-1 1 16,4-4-1-16,5-3 0 16,4-1-1-16,5-4-3 0,11-7-6 15,7-5-10-15,0 0-31 16,0 0-24-16,7 0-5 15</inkml:trace>
  <inkml:trace contextRef="#ctx0" brushRef="#br5" timeOffset="522751.7125">13666 10701 313 0,'0'0'5'0,"0"0"2"0,0 0 0 15,-11 0 2-15,2 0 2 16,-3 5 2-16,-4 6 2 0,-7 2 0 16,-4 10-5-16,-3 2-1 15,-5 4-2-15,1 4-1 16,-3 4-2-16,-3 0-2 0,0-2 1 16,3 0-1-16,2-4 0 15,5-3 0-15,2-3-1 16,6-5-1-16,4-5-3 0,6-3-5 15,12-12-13-15,-14 12-17 16,14-12-39-16,0 0-4 16</inkml:trace>
  <inkml:trace contextRef="#ctx0" brushRef="#br5" timeOffset="523424.6358">12910 10332 252 0,'0'0'5'0,"0"0"3"0,-11 3 2 15,11-3 2-15,-19 8 2 16,6 1 1-16,-4 8 4 0,-1 8 0 16,-1 5-2-16,-1 12-1 15,2 5-3-15,3 10-1 0,6 2-1 16,3 8-3-16,6-4-1 16,6 0-2-16,9-3 0 15,9-7 0-15,6-9-1 16,3-5 0-16,9-8 0 15,3-9 0-15,-1-10-1 16,6-7 1-16,-1-5-2 0,-1-10 0 16,-3-3-1-16,-3-9 0 15,-5-3 0-15,-5-9 0 16,-4-3 0-16,-10-11-1 16,-4-3 0-16,-9-9-1 0,-5-5 2 15,-15 2-1-15,-5-5 0 16,-10 4-1-16,-7 7 0 15,-5 10 0-15,-5 9 0 16,-1 12 0-16,1 10-1 0,2 10 0 16,5 6 1-16,4 9-2 15,11 11-4-15,4-1-7 16,14 6-21-16,14 3-45 0,5-6-2 16</inkml:trace>
  <inkml:trace contextRef="#ctx0" brushRef="#br5" timeOffset="524259.2638">13734 10189 147 0,'0'0'3'0,"0"0"5"0,0 0 3 16,0 0 5-16,0 0 3 15,0 0 4-15,0 0 0 16,0 0 1-16,0 0 0 0,0 0-5 16,6 1-1-16,-6-1-4 15,10 0-4-15,-10 0-1 16,8 0-3-16,-8 0-1 15,9 0-3-15,-9 0-5 0,0 0-10 16,10-1-17-16,-10 1-35 16,5 4-9-16</inkml:trace>
  <inkml:trace contextRef="#ctx0" brushRef="#br5" timeOffset="524589.3709">13544 10406 295 0,'0'0'8'0,"0"0"4"16,0 0 2-16,0 0 1 15,0-7 1-15,0-3 3 16,9-2 0-16,4-5 1 16,12-3-7-16,2-6-3 0,5-3-1 15,11-5-1-15,4-1-1 16,3 2 0-16,-6-1-2 15,2 4 0-15,-7 5-1 16,-4 3-1-16,-10 5 0 0,-7 7 0 16,-4 3-1-16,-14 7 0 15,10-7 0-15,-10 7-1 16,0 0-1-16,0 0 0 16,-6 7-1-16,6-7-3 0,-10 15-4 15,10-15-5-15,-12 16-14 16,2 0-39-16,10-16-19 15</inkml:trace>
  <inkml:trace contextRef="#ctx0" brushRef="#br5" timeOffset="525233.0592">13999 9804 288 0,'0'0'9'16,"0"0"3"-16,-6-10 3 0,6 10 2 15,0 0 0-15,-14-7 2 16,14 7 0-16,-18 7 1 16,2 9-8-16,2 6-2 0,-3 7-4 15,2 6 0-15,3 5 0 16,2 2-1-16,4 3 0 15,6-1-1-15,9-1 0 16,5-6 0-16,4-3-2 0,7-7 1 16,-1-4-1-16,6-8 1 15,5-5-1-15,-6-10 1 16,4 0-1-16,2-10 1 16,-3-5-1-16,-2-8 1 15,0-2-1-15,-5-4 1 0,-6-3 0 16,-2-8-3-1,-7 1 0-15,-7-7 0 0,-3 2 0 16,-9 2 0-16,-9 0 0 16,-4 8 0-16,-8 0 0 0,-2 10 0 15,-4 7 0-15,-1 7 0 16,0 5 0-16,-5 5 0 16,4 5 0-16,5 2 0 0,2 8 0 15,8-2 0-15,4 6-9 16,1-4-8-16,16 3-15 15,9-4-52-15,4-1-2 16</inkml:trace>
  <inkml:trace contextRef="#ctx0" brushRef="#br5" timeOffset="525851.0497">14397 9661 363 0,'0'0'7'15,"0"0"3"-15,0 0 3 16,0 0 1-16,-13-3 2 16,13 3-1-16,-12 0 1 0,4 6 0 15,-5 6-6-15,4 2-2 16,-7 10-2-16,6 5-2 16,0 2-1-16,-2 10 1 15,4-2-1-15,4 5 0 16,4-3-3-16,0-5 0 0,4 0 0 15,6-4 0-15,6-6 0 16,4-6 0-16,4-5 0 16,1-7 0-16,7-5 0 0,-2-3 0 15,0-9 0-15,2-3 0 16,-4-5 0-16,-1-5 0 16,-7-5 0-16,-5-4 0 15,-2-1 0-15,-11-7 0 16,-2-6 0-16,-7 3 0 0,-4-3 0 15,-5 6 0-15,-9 2 0 16,-3 7 0-16,-6 6 0 16,-4 9 0-16,-7 10 0 0,1 5 0 15,-4 7 0-15,4 3 0 16,3 10 0-16,7-4 0 16,6 10 0-16,9-4 0 15,9-2 0-15,10 2 0 16,7 1 0-16,8-8-29 0,5 2-56 15,4-5-4-15</inkml:trace>
  <inkml:trace contextRef="#ctx0" brushRef="#br5" timeOffset="526249.2412">14454 9728 362 0,'0'0'6'0,"0"0"2"16,-13 0 2-16,3 0 1 16,-3 5 2-16,-4 7 0 15,-3 3 2-15,-3 10 0 0,7 5-5 16,-5 2-2-16,6 7-2 16,5 1-1-16,8 2-2 15,2-2-1-15,11-3-1 16,5-8 0-16,7-2 0 15,2-6-1-15,7-11 2 0,4-6-1 16,0-4 0-16,-2-6 1 16,2-9 0-16,-6-8 0 15,-3-4 0-15,-7-3 0 0,-7-5-1 16,-11-2 1-16,-4-4-1 16,-16 0 0-16,-7 4-1 15,-10 3 0-15,-4 9 0 16,-6 5 0-16,-4 10-2 0,3 8-2 15,2 4-8-15,8-2-49 16,12 14-23-16,4 2-2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27:33.18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3754 15420 247 0,'0'0'8'0,"0"0"3"0,0 0 3 15,0 0 3-15,5-4 0 16,-5 4 3-16,0 0 0 15,0 0 3-15,0 0-7 16,0 0-4-16,0 0-2 0,4-10-3 16,-4 10 0-16,0-11-2 15,0 11 0-15,-4-12 0 16,0 2-1-16,3-2 1 16,1 0-2-16,-3-5 1 15,-1-1-1-15,4-8 0 0,-5-3-1 16,0-5 0-16,2-7-1 15,-2-7 0-15,0-9-1 16,0-10 1-16,3-2 0 16,-1-11-1-16,1-4 0 0,2-8 0 15,0-4 0-15,0-8 0 16,0-3 0-16,2 0 0 16,1-1-1-16,-1-4 0 0,1-2 0 15,0 0-1-15,3-5 2 16,-3 3 0-16,2 0 0 15,0-3 1-15,0-2-1 16,0-1 1-16,-4 3 0 16,3-2 1-16,-2 4-1 15,4-4-1-15,-4-4 0 0,3 7 0 16,0-9 1-16,1 4-1 16,5-1 1-16,-2 0 0 15,4-1-1-15,3 1 0 0,1 3-1 16,0 5 1-16,0 1-1 15,3-2 0-15,1 6 0 16,-2 2 0-16,-1 5 1 16,2 0-1-16,-1-4 0 0,2 8 1 15,-1-3 0-15,1 2 1 16,1 2 0-16,2 2-1 16,-2 3 0-16,0 5 1 0,1 2 0 15,2 7 0-15,-5 5-1 16,-1 2 0-16,4 4 1 15,-1 7-1-15,-5 0 0 16,3 8 0-16,-3 4 0 16,0 0 0-16,2 5 1 15,-5 2-1-15,2 2 0 0,1 2 0 16,-2 4 0-16,-1 0 1 16,2 3-1-16,1 2-1 15,0 3 1-15,-2 0 0 0,3 2 0 16,2-1-1-16,-1-3 1 15,4 2 0-15,2-2-1 16,5-1 1-16,2-5 0 0,5 3 0 16,3-5-1-16,5-1 2 15,1 2 0-15,5 1-1 16,1 5 1-16,2 0-1 16,1 3 1-16,0 6-1 0,2 3 1 15,-2 0-1-15,-4 6-1 16,4 2 1-16,-2 0 0 15,2 3 0-15,2-1 1 16,-2 6-1-16,0-1 0 16,1 3 1-16,4 3-1 0,-5 7 1 15,2 2-1-15,-3 5 1 16,1 3 0-16,-3 3-1 16,-2 1 0-16,-1 6-1 15,1 2 1-15,-2 1 0 0,-4 6 0 16,4 2 0-16,-6 0 0 15,1 4 1-15,-1 5-1 16,-4 1 1-16,0 3 1 0,-2 8-2 16,-2-2 1-16,1 7 0 15,-5-1-1-15,0 2 0 16,2 6 1-16,-2 0-1 16,0 1-1-16,-3 4 2 0,1 5-1 15,-1 0 0-15,-3 2 0 16,1 4 0-16,-2 2-1 15,1 2 1-15,-2 0 0 16,-1 3 0-16,-1 2 0 16,-1 2 0-16,1-2-1 15,-2 10 1-15,-1-4 2 0,-2 3 0 16,0 2-1-16,-4 1 1 16,1 3 0-16,-3-2-1 0,2 3 1 15,-4 2 1-15,3 2-2 16,-3 0 0-16,0 3 0 15,-1-1-1-15,-1-2 0 16,2 5 0-16,-2 1 0 0,2 5 0 16,1-1 0-16,-3 2 0 15,1-1-1-15,0 8 1 16,2-2-1-16,-1 2 1 0,-2 1 0 16,-1-2 0-16,-1 0-1 15,3 4 2 1,-1-6-1-16,-5 1 2 0,5-2-1 15,-3-5 0-15,3-5 0 16,0-6-2-16,-3-8 0 16,4-9-3-16,1-7-4 15,-2-12-8-15,5-8-22 0,7-10-48 16,-14-8 0-16</inkml:trace>
  <inkml:trace contextRef="#ctx0" brushRef="#br0" timeOffset="132.7596">7301 15314 443 0,'0'0'1'0,"0"0"0"16,0 0 0-16,0 0 1 0,0 0-2 15,0 0-3-15,-9 0-27 16,-2 0-48-16,11 0-2 16</inkml:trace>
  <inkml:trace contextRef="#ctx0" brushRef="#br0" timeOffset="3183.3551">3734 15344 35 0,'0'0'1'16,"0"0"-1"-16,0 0 0 15,0 0 1-15,5 7-1 16,-5-7 1-16,0 0 0 16,0 0 1-16,0 0-1 0,0 0 0 15,0 8 0-15,0-8-1 16,0 0-3-16,3 17-6 15,-3-17-11-15</inkml:trace>
  <inkml:trace contextRef="#ctx0" brushRef="#br0" timeOffset="6768.3623">4887 8499 97 0,'0'0'7'0,"6"-7"4"16,4-5 3 0,10 0 4-16,-1-9 1 0,19-2 3 15,9-6 1-15,15-10 0 16,9 1-4-16,14-16-5 0,11-2-4 15,12-12-4-15,19-1-2 16,4-11-1-16,9-7-1 16,14-2 2-16,13-5-2 0,15-7 0 15,11-6 0-15,7-4 2 16,3-4 0-16,15-6 0 16,9-3 1-16,7 1 0 15,5-4-2-15,-4-1 2 16,4 6-1-16,-3-2 1 0,-2 5 0 15,-13 6-1-15,-7 4 0 16,-16 10-1-16,-16 7 1 16,-16 12-2-16,-18 9 0 15,-19 11-1-15,-17 13-4 16,-23 12-9-16,-22 6-10 0,-21 11-23 16,-9 11-25-16,-28 7-4 15</inkml:trace>
  <inkml:trace contextRef="#ctx0" brushRef="#br0" timeOffset="7733.9643">7070 10764 203 0,'0'0'6'16,"0"0"4"-16,15-11 2 15,0 1 2-15,5-4 3 0,12-6 0 16,8-7 1-16,12-8-1 15,10-5-3-15,11-7-4 16,16-8-3-16,8-6-2 16,12-6 0-16,10-3-1 15,14-3-1-15,5-10 1 0,12-3 1 16,6-4 1-16,11-1 2 16,4-4-1-16,15-4-1 15,9 1 1-15,1-5 0 16,3 3-1-16,3 1-1 0,1-1-2 15,4 1 0-15,-6 2-1 16,-7 4 0-16,-5 1 1 16,-8 5-1-16,-4 3 0 15,-18 7 1-15,-8 5-1 0,-18 10 1 16,-14 8-1-16,-20 7 0 16,-12 7 0-16,-22 11-1 15,-20 6 2-15,-5 8-1 0,-19 4 1 16,-8 5-1-16,-13 6 0 15,0 0 0-15,0 0-2 16,-13 6-4-16,-4 5-6 16,-6-1-12-16,-4 6-30 15,-7 0-27-15,-1 2-4 16</inkml:trace>
  <inkml:trace contextRef="#ctx0" brushRef="#br0" timeOffset="8961.717">10235 5649 146 0,'0'0'4'0,"0"0"3"16,0-11 1-16,0 11 3 16,10-13 1-16,-3 4 3 15,6-4 3-15,1 1 1 0,7-3-3 16,4-4 0-16,5-1-2 16,6-4 0-16,9-2-3 15,3-4-3-15,16-3-1 16,3-1-2-16,10 0 0 15,7-4-1-15,9 1 1 16,2 2-1-16,6-2 1 0,11 3 0 16,-5 0 1-16,4 2 0 15,4-2-1-15,-3 3-2 16,2 1 1-16,3 4-1 16,-10 2 0-16,0 5 0 0,-1 2 0 15,-5 3 0-15,-6 4-1 16,-5 8 1-16,-7 2-1 15,-6 2 0-15,-7 8 0 0,-3 6-1 16,-10 3 0-16,-1 3 0 16,-4 6-1-16,-2 2 1 15,0-1-1-15,-5 5 1 16,2 4-1-16,6-3 1 0,-7 2-1 16,0 0 0-16,1 3 0 15,-3-1 2-15,2 4 0 16,-8-1-1-16,0 2 1 15,-8 3 0-15,2 4 0 16,-7 0 0-16,0 2 2 0,-4 0-3 16,-5 7 1-16,2-3-1 15,-1 7 1-15,-1 0-2 16,-2 1 0-16,-1 0 0 16,-7 1 0-16,0 1 0 0,-6 1 1 15,0 0 0-15,-2 2 1 16,-6 0 1-16,-7-2-1 15,1 2 1-15,-7 5 0 0,1-6-1 16,-6 5 0-16,-4 0-1 16,-6-2 1-16,-3 2 0 15,-7-2-1-15,-4 3 1 0,-8-2 0 16,-2-1-1-16,-7 3 1 16,-5-1-1-16,-8 1 0 15,-2-1-1-15,-3-2 1 16,-7-3 0-16,-2-2-1 15,-3-5-3-15,5-1-6 0,-3-11-15 16,6-8-54-16,12-10-2 16</inkml:trace>
  <inkml:trace contextRef="#ctx0" brushRef="#br0" timeOffset="9080.3848">12111 8093 408 0,'0'0'1'0,"0"0"0"16,0 11 0-16,0 0-1 15,-5-1-6-15,3 1-38 16,0 6-28-16,-3-2-3 0</inkml:trace>
  <inkml:trace contextRef="#ctx0" brushRef="#br0" timeOffset="10797.5849">4415 8990 228 0,'0'0'5'0,"0"-15"3"0,5-3 4 15,13-7 1-15,9-9 1 16,10-11-1-16,9-7 2 16,17-13 0-16,10 2-7 0,1-2-15 15,1 3-20-15,-8 8-38 16,5 9-5-16</inkml:trace>
  <inkml:trace contextRef="#ctx0" brushRef="#br0" timeOffset="19605.3566">6263 11231 212 0,'0'0'7'0,"0"0"1"15,12-14 5-15,8-1 3 16,17-12 2-16,15-9 3 15,19-13-3-15,24-13 2 16,18-11-5-16,13-7-4 0,13-12-4 16,11 1-16-16,1 4-58 15,-4-5-4-15</inkml:trace>
  <inkml:trace contextRef="#ctx0" brushRef="#br0" timeOffset="23897.5036">5273 9804 297 0,'0'0'6'15,"0"0"4"-15,0 0 3 16,0 0 2-16,-12-10 1 0,12 10 2 16,-13-9 1-16,1 9-1 15,-4 0-6-15,2 4-2 16,-6 8-3-16,3 5-2 16,-6 7-1-16,1 3-1 15,2 12 1-15,0 2-1 0,2 6 1 16,4 2-1-16,7 0 0 15,1 1-1-15,6-1-1 16,3-2 0-16,7 0 1 16,7-9 0-16,4-8 0 0,9 0 0 15,3-14 0-15,4 0 1 16,6-12-1-16,4-4 0 16,-2-10-1-16,8-4 0 15,-4-6 1-15,-2-10-1 0,0 3 0 16,-4-8 0-16,-5 3 1 15,-4-5 0-15,-8-1 0 16,-5-1 0-16,-6-3 0 0,-8 0 1 16,-5-1-3-16,-2 1 0 15,-7 3 0-15,-5 0 0 16,-8-2 0-16,1 9 0 16,-9 5 0-16,1 3 0 15,-5 6 0-15,-1 3 0 16,-2 6 0-16,0 4 0 0,-4 5 0 15,4 0 0-15,-2 5 0 16,5 2 0-16,-4 3 0 16,10 2 0-16,-2-2 0 15,5 5 0-15,3-3 0 0,8 0 0 16,-1 2-4-16,5 5-11 16,4-7-15-16,2 3-55 15,2-1-3-15</inkml:trace>
  <inkml:trace contextRef="#ctx0" brushRef="#br0" timeOffset="27301.9139">6670 6679 289 0,'0'0'6'0,"0"0"2"0,0 0 2 15,0 0 1-15,0 0-1 16,-4-11 0-16,4 11 2 16,0 0 1-16,4 2-4 0,6 9-1 15,5 2-1-15,5 4 0 16,10 2 1-16,7 8 1 16,13 6 0-16,5 2-2 0,8 4 0 15,8 6 0-15,0 7-1 16,6 0 0-16,1 7 0 15,1 3 0-15,0 7-1 16,-1 3-1-16,2 7 0 0,1 6-1 16,-4 4-1-16,0 8 0 15,1-1 0-15,-4 7-1 16,-2 2 2-16,-4 7-1 16,-4 0 0-16,-4-1 1 15,-3 3 0-15,-7-3 1 0,-6 6-4 16,-4 1 0-16,-8-2 0 15,-2 4 0-15,-7-6 0 16,-1 2 0-16,-2-4 0 16,0 0 0-16,-3-7 0 0,-2 0 0 15,0-6 0-15,-3-4 0 16,4-5 0-16,-4-2 0 16,-3-10 0-16,2-1 0 0,-1-7 0 15,-3-6 0-15,1-6 0 16,2-7 0-16,-3-6 0 15,-2-8 0-15,0-5 0 16,-1-9 0-16,0-1 0 0,-2-7 0 16,-2-3 0-16,0-12 0 15,0 12 0-15,0-12 0 16,0 0 0-16,-10 7 0 16,10-7 0-16,0 0 0 15,-10 6-4-15,10-6-14 0,-12 0-17 16,12 0-32-16,-13 2-19 15</inkml:trace>
  <inkml:trace contextRef="#ctx0" brushRef="#br0" timeOffset="27732.7768">8597 10553 315 0,'0'0'10'16,"0"0"2"-16,0 0 3 15,0 0 4-15,-8-10 1 16,8 10 0-16,0 0 1 16,0 0 1-16,0 0-8 0,0 0-3 15,0 0-3-15,0 0-2 16,2 8-1-16,4 1 0 16,1 1-1-16,3 5 0 15,3-1-4-15,-1 4 0 16,-3 0 0-16,7 2 0 15,-9-6 0-15,6 1 0 0,-8 0 0 16,2-5 0-16,-7-10 0 16,7 9 0-16,-7-9 0 15,0 0 0-15,8 0 0 0,0-12 0 16,-1-5 0-16,5-8 0 16,3-2 0-16,2-3 0 15,3-5 0-15,3 6 0 0,-4-1 0 16,-1 7 0-16,-4 7 0 15,-3 3 0-15,-11 13 0 16,12-10 0-16,-12 10 0 16,0 0 0-16,0 0 0 0,0 20-68 15,0-20-22-15</inkml:trace>
  <inkml:trace contextRef="#ctx0" brushRef="#br1" timeOffset="33797.4973">5340 10012 111 0,'0'0'5'15,"0"0"2"-15,8-1 3 16,4-8 0-16,13-3 2 15,5-5-1-15,19-7 1 16,6-11 0-16,25-7-2 0,12-12-6 16,17-9-2-16,4-7-1 15,25-5 1-15,11-16-1 16,13-5-1-16,17-10 0 0,2-13 0 16,13-2 1-16,12-13 0 15,18-12 0-15,10-6 0 16,7-6-1-16,9-9-1 15,12-3 2-15,9-1 4 0,10-8-3 16,5 2 1 0,0-2 2-16,5 0 0 0,-1 0 3 15,2 4 1-15,-14 6-3 16,10-1 0-16,-7 4-1 0,0 2-1 16,-5 6-2-16,-5 2-1 15,-7 10 1-15,-4 2-4 16,1 7 2-16,-22 11-2 15,-10 3 1-15,-11 12 1 0,-14 2 1 16,-13 9 0-16,-19 6 2 16,-19 7 1-16,-5 10 0 15,-26 11 1-15,-8 6 0 16,-24 10 0-16,-18 11-1 0,-17 9 1 16,-11 8-2-16,-19 9-2 15,-12 7-5-15,-13 6-13 16,7 6-46-16,-12 5-4 15</inkml:trace>
  <inkml:trace contextRef="#ctx0" brushRef="#br1" timeOffset="35098.4827">5748 10035 25 0,'12'-4'4'0,"18"-1"0"16,15-6 4-16,17-2-1 15,12-1 1-15,25-1 1 0,18-5 3 16,23-2 1 0,4-3-2-16,13 0-2 0,4 1-1 15,16-6 0-15,9-3-3 16,3 4 0-16,5-5-1 16,15 0-2-16,8-2 2 0,6 4-1 15,8-4-1-15,5 3 1 16,7 3 0-16,7-5-1 15,-2 5 1-15,8-2-2 0,-2 2 0 16,6 0 0-16,-1 6 1 16,10-3 1-16,-8 4 0 15,10 2 3-15,7 0 0 16,-7-1 1-16,5 2-1 0,-3 3 1 16,-2-6 1-16,-9 5-2 15,-7-1-2-15,-6 2 0 16,-5-3-2-16,-11 8 0 15,-4-6 0-15,-20 8-2 0,-15 0 0 16,-13 0-3-16,-9 5-14 16,-26-7-34-16,-12 12-5 15</inkml:trace>
  <inkml:trace contextRef="#ctx0" brushRef="#br1" timeOffset="36131.236">10137 7362 211 0,'0'0'8'0,"0"0"2"0,0 0 3 16,-14-2 1-16,14 2-1 15,0 0 0-15,0 0 3 16,0 0 0-16,0 7-3 15,14 8-2-15,4 5-1 16,7 7 0-16,3 10 4 16,11 5 1-16,-2 10-2 0,6 5-1 15,-1 8-2-15,3 2 0 16,-3-1-1-16,-5 6-1 16,0 1 0-16,-1 0-1 0,-6 9 1 15,-6 0-1-15,-4 0-2 16,-2 3 0-16,-9-2 0 15,-1 1-1-15,-6-2-1 0,-2-2-1 16,-2-3 0-16,-3-8-1 16,-5-5 1-16,2-4-1 15,-2-9 1-15,3-4-2 16,0-9-2-16,-1-9 2 0,3-4 0 16,2-4-1-16,1-6 1 15,0-6-1-15,2-9 1 16,-3 15 0-16,3-15 0 15,-3 9 0-15,3-9 0 16,0 0-1-16,0 0 0 16,0 0 0-16,0 0-2 0,0 0-3 15,0 0-8-15,0 0-11 16,0 0-28-16,0-7-31 16,0 0-3-16</inkml:trace>
  <inkml:trace contextRef="#ctx0" brushRef="#br1" timeOffset="36557.6956">10461 9051 328 0,'0'0'8'0,"0"0"3"0,0 0 1 15,0 0 1-15,-5 8 1 16,5-8 1-16,0 18 1 15,5-9 1-15,7 4-8 16,-1 4-2-16,3 3-2 16,4 1 1-16,-1 3-1 0,1-4-2 15,2 1 0-15,-6 1-2 16,2-2 1-16,-7-5-1 16,1 0-1-16,-5 1 1 0,0-9 0 15,-5-7 1-15,5 12 1 16,-5-12 1-16,0 0-1 15,0 0 1-15,10-10 0 0,-1-2 0 16,2-5-1-16,6-6 0 16,8-4 0-16,0-3-3 15,5 1 0-15,2-1 0 16,-2 3 0-16,-3 4 0 16,1 4 0-16,-9 4 0 0,-6 7 0 15,-1 0 0-15,-12 8-7 16,0 0-19-16,0 0-57 15,-5 5-3-15</inkml:trace>
  <inkml:trace contextRef="#ctx0" brushRef="#br1" timeOffset="48169.7071">5624 8940 307 0,'0'0'7'16,"0"0"6"-16,0 0 3 0,0-12 1 16,0 12 3-16,0-10 2 15,0 10 0-15,-5-12 1 16,5 12-7-16,-8-16-4 15,8 16-2-15,-12-12-3 16,12 12-1-16,-17-9-1 0,9 0-1 16,-2 6 0-16,-3-6-4 15,1 4 0-15,0 1 0 16,-3 1 0-16,0-2 0 16,0 5 0-16,-3 0 0 15,3 0 0-15,0 0 0 0,-2 5 0 16,-1-1 0-16,2 4 0 15,-6 1 0-15,2 0 0 16,2-1 0-16,-5 4 0 16,-2 0 0-16,4 0 0 0,-2 3 0 15,-5-3 0-15,5 3 0 16,-1 0 0-16,-4 0 0 16,0 0 0-16,-1 2 0 0,3 3 0 15,-4-3 0 1,0 1 0-16,0 4 0 0,-2-4 0 15,2 1 0-15,2 4 0 16,1 0 0-16,-3 1 0 16,3-2 0-16,-1 7 0 0,1-3 0 15,2 4 0-15,-3-1 0 16,4 2 0-16,-3 3 0 16,3-2 0-16,3 2 0 15,-1 4 0-15,-1-4 0 0,3 1 0 16,3 3 0-16,-1-4 0 15,3 3 0-15,-2 0 0 16,4-2 0-16,1 4 0 0,0-4 0 16,-3 4 0-16,5-1 0 15,0 1 0-15,0-4 0 16,4 5 0-16,0-3 0 16,3 0 0-16,1-2 0 0,2 2 0 15,0 0 0-15,2-2 0 16,6-1 0-16,-4-2 0 15,3 4 0-15,2-5 0 16,1 1 0-16,-1 3 0 16,2-5 0-16,1 2 0 0,-3-2 0 15,4 5 0-15,-3-4 0 16,5-2 0-16,-3 3 0 16,0-5 0-16,4 2 0 15,-4-4 0-15,-1 3 0 16,3-4 0-16,-1-2 0 0,-1 1 0 15,-1-1 0-15,5 0 0 16,-4-5 0-16,4 3 0 0,-4 1 0 16,3-7 0-16,2 1 0 15,-1 0 0-15,0-2 0 16,2-4 0-16,-1 4 0 16,1-4 0-16,2-2 0 0,2 1 0 15,-2-3 0-15,5 1 0 16,0-2 0-16,-1-1 0 15,9 0 0-15,-3-1 0 16,2-2 0-16,1 0 0 16,-1 0 0-16,-2 0 0 15,2 0 0-15,0 0 0 0,-4 0 0 16,2-2 0-16,-3 2 0 16,3-6 0-16,0 4 0 15,-5-3 0-15,4 0 0 0,-2 2 0 16,1-2 0-16,-2-2 0 15,5 2 0-15,-4-5 0 16,3 0 0-16,0-2 0 0,0 2 0 16,0-5 0-16,2 0 0 15,-1 1 0-15,-2-2 0 16,3-1 0-16,-5 0 0 0,3 0 0 16,-2 0 0-16,-1 1 0 15,-3-4 0-15,4 1 0 16,-3 1 0-16,0 1 0 15,0-3 0-15,-5 0 0 16,4 0 0-16,1 1 0 0,-2 1 0 16,-3-2 0-1,0 1 0-15,4-1 0 0,-1 0 0 16,-4-2 0-16,4-1 0 16,-3-2 0-16,2-1 0 15,-2-2 0-15,0 2 0 0,-3-5 0 16,3 4 0-16,-2-6 0 15,-4 3 0-15,4 1 0 16,-3-3 0-16,0 0 0 0,-3-3 0 16,-1-2 0-16,3 3 0 15,-8-4 0-15,4-1 0 16,-1 3 0-16,-2-1 0 16,-3 3 0-16,-1-4 0 0,0 6 0 15,-1 1 0-15,-2-5 0 16,0 4 0-16,-2 1 0 15,-4-3 0-15,5 1 0 16,-4 0 0-16,-2-1 0 16,0-3 0-16,1 2 0 0,-2-1 0 15,-1 3 0-15,-4-2 0 16,3 3 0-16,3 2 0 16,-6-3 0-16,3 4 0 15,-2 1 0-15,2 1 0 0,-5 0 0 16,5 2 0-16,0 0 0 15,-2 3 0-15,-1-3 0 16,1 4 0-16,-1-5 0 0,1 6 0 16,0-2 0-16,-2 0 0 15,3 2 0-15,-8-3 0 16,8 6 0-16,-4-2 0 16,-2 1 0-16,-1-2 0 0,3 6 0 15,-2-2 0-15,0 1 0 16,-3 1 0-16,2 2 0 15,-4 2 0-15,4-2 0 16,-2 1 0-16,1 2 0 16,-4 2 0-16,2-1 0 0,0 0 0 15,1-2 0-15,-3 5 0 16,-3 1 0-16,8-4 0 16,-4 5 0-16,1-1 0 0,2-1 0 15,-1 2 0-15,-3 1 0 16,6-1 0-16,-4 1 0 15,1 2 0-15,2 0 0 16,-5 0 0-16,0 0 0 0,-4 2 0 16,3 3 0-16,-3 0 0 15,-1 2 0-15,3-4 0 16,-2 2 0-16,2 2 0 16,1 1 0-16,1-1 0 0,0 1 0 15,-2 2 0-15,0-3 0 16,4 3 0-16,-2 2 0 15,-5 1 0-15,3-3 0 16,0 5 0-16,-2-3 0 0,1 6 0 16,0-4 0-16,-1 6 0 15,0 2 0-15,1-3 0 16,-1 7 0-16,-5 1 0 16,2 0 0-16,-2 2 0 15,7 3 0-15,-8-3 0 0,4 2 0 16,-1 1 0-16,2-1 0 15,3 1 0-15,-1-3 0 16,3-4 0-16,1 5 0 0,-2-1 0 16,5 0 0-16,-2-2 0 15,5 2 0-15,-1 1 0 16,-1 2 0-16,3 0 0 16,-2 0 0-16,2 3 0 0,0-3 0 15,5 2 0-15,-3 2 0 16,4-4 0-16,-1 3 0 15,-3-3 0-15,3 5 0 16,1-5 0-16,1 3 0 0,0-3 0 16,0 0 0-16,4 2 0 15,-3-1 0-15,1-1 0 16,3-2 0-16,1 5 0 16,0-6 0-16,0 3 0 0,-2 3 0 15,4-5 0-15,0 2 0 16,0 3 0-16,0-5 0 15,6 1 0-15,-4 1 0 0,3-3 0 16,3 5 0-16,1-5 0 16,1 1 0-16,1 0 0 15,1-1 0-15,4-2 0 16,-2 4 0-16,2-4 0 16,-2 0 0-16,1 1 0 0,5-3 0 15,-5-1 0-15,2 1 0 16,-2-1 0-16,5-1 0 15,-4-1 0-15,3-2 0 16,2 4 0-16,-1-6 0 16,4 2 0-16,-3-3 0 0,4 1 0 15,-2-3 0-15,2-3 0 16,3 3 0-16,-3-7 0 16,3 4 0-16,2-2 0 15,0-3 0-15,3 3 0 0,0-2 0 16,-1-1 0-16,0 0 0 15,3-2 0-15,-3-1 0 16,3 2 0-16,-4-6 0 0,2 2 0 16,2-2 0-16,1 0 0 15,-2-2 0-15,-2-4 0 16,3 2 0-16,0-4 0 0,-1 4 0 16,3-3 0-16,2-1 0 15,-5-4 0-15,1 4 0 16,2-1 0-16,-1-7 0 15,-6 8 0-15,5-6 0 16,-1 1 0-16,-2 1 0 0,-2 0 0 16,2 0 0-16,-2-3 0 15,-1 0 0-15,4-3 0 16,2-2 0-16,-3 3 0 16,3-5 0-16,-1-3 0 0,1 3 0 15,1-6 0-15,-5 5 0 16,7-5 0-16,-6 3 0 15,-2-3 0-15,-3 4 0 0,1-3 0 16,-4-1 0-16,-1 1 0 16,-3-2 0-16,-2-1 0 15,2-2 0-15,-1-1 0 16,-5-2 0-16,4 0 0 0,-3-1 0 16,0-2 0-16,-3-1 0 15,1 2 0-15,-1-3 0 16,-2 3 0-16,-4 0 0 15,-2 1 0-15,-1 3 0 16,-3-5 0-16,-3 1 0 16,1 2 0-16,-6-4 0 0,3 1 0 15,3-1 0-15,-3-1 0 16,2-2 0-16,1 5 0 16,-3-3 0-16,5 3 0 15,-6-1 0-15,2 2 0 0,-1 1 0 16,-2 1 0-16,-1-1 0 15,0 0 0-15,-1 0 0 0,-1 1 0 16,-3-3 0-16,3 4 0 16,-2-2 0-16,-3 4 0 15,-4-1 0-15,6 2 0 16,-5-3 0-16,1 6 0 0,-3-3 0 16,-3 3 0-16,4 0 0 15,-1 1 0-15,-3 0 0 16,-1-1 0-16,-1 7 0 15,-3-5 0-15,1 5 0 16,0-3 0-16,-1 4 0 0,1 2 0 16,-1-2 0-16,2 1 0 15,1 4 0-15,0-4 0 16,2 5 0-16,-3 1 0 16,2-1 0-16,0 4 0 15,-1 3 0-15,0 2 0 0,0 1 0 16,-3 3 0-16,1 0 0 15,-3 6 0-15,-3-2 0 0,3 4 0 16,0 1 0-16,-1-1 0 16,-1 2 0-16,-3-3 0 15,5 2 0-15,-7 4 0 0,0 0 0 16,-2-1 0-16,3 3 0 16,-6 0 0-16,-1 2 0 15,1 1 0-15,0 0 0 16,0-1 0-16,2-1 0 15,-2 9 0-15,2 0 0 16,-2-1 0-16,5 6 0 0,-4 5 0 16,2 0 0-16,-3 2 0 15,4 5 0-15,-2 4 0 16,3 2 0-16,3 5 0 16,-4 6 0-16,5-2 0 0,7 6 0 15,6-5 0-15,13-4-51 16,7 6-40-16</inkml:trace>
  <inkml:trace contextRef="#ctx0" brushRef="#br1" timeOffset="49305.7648">5636 9297 315 0,'0'0'9'0,"0"0"1"16,0 0 4-16,2-10 1 16,-2 10 5-16,11-20-2 15,-4 8 2-15,3-11 2 0,5-3-7 16,6-3-3-16,7-8-2 15,2-2-2-15,5 2-2 0,0-3-1 16,5 1-1-16,-8 1-1 16,0 9-2-16,-4 1 1 15,-8 9-2-15,-1 1 2 16,-8 5-2-16,-4 6 0 0,-7 7-3 16,0 0-1-16,0 0-5 15,0 7-10-15,0 10-24 16,0 0-41-16,-7-1-2 15</inkml:trace>
  <inkml:trace contextRef="#ctx0" brushRef="#br1" timeOffset="49676.1388">5835 9483 341 0,'0'0'7'0,"0"0"1"16,-5-6 4-16,5 6 0 0,3-15 3 15,4 3 1-15,5-5 0 16,3-7 1-16,7-2-5 15,8-1-2-15,3-3-2 0,4-2-1 16,0 5-1 0,0-3-2-16,-2 3-1 0,-5 10-1 15,-4 1-1-15,-5 2 0 16,-6 4-1-16,-5 5-2 16,-10 5-2-16,0 0-3 15,8 0-10-15,-8 0-10 0,-3 9-41 16,1 8-16-16</inkml:trace>
  <inkml:trace contextRef="#ctx0" brushRef="#br1" timeOffset="49970.8741">5887 9703 287 0,'0'0'8'15,"0"0"2"-15,15 0 6 16,-4-6 1-16,10-1 2 0,2-2 2 16,9-8 1-16,3-3 0 15,9-2-6-15,-4-3-4 16,5 0-4-16,0 0-2 0,-8 5-3 15,0 3-2-15,-5 5-7 16,-9 2-10-16,-3 8-17 16,0 2-47-16,-20 0-2 0</inkml:trace>
  <inkml:trace contextRef="#ctx0" brushRef="#br1" timeOffset="50241.3384">5943 10067 280 0,'0'0'5'0,"0"0"5"0,6 0 3 16,4-2 3-16,4-3 0 15,9-2 2-15,5-1 1 16,4-2 1-16,0 3-5 0,8-1-5 15,-3 0-3-15,3 7-3 16,-7-2-1-16,1 3-3 16,-4 0-3-16,-5 4-9 0,-2 2-10 15,-6-6-39-15,-2 8-18 16</inkml:trace>
  <inkml:trace contextRef="#ctx0" brushRef="#br1" timeOffset="50542.049">5924 10228 319 0,'0'0'3'0,"0"0"1"0,3 12 2 15,4-1 2-15,5 1 1 16,4 3 2-16,4 4 1 16,2 7 2-16,10-5-3 15,-2 9-1-15,2-3-2 16,0 4-3-16,3-2-2 0,-8-1-6 16,1-2-11-16,-10 7-33 15,-4-11-29-15,-3-2-4 16</inkml:trace>
  <inkml:trace contextRef="#ctx0" brushRef="#br1" timeOffset="50788.4946">5662 10592 346 0,'0'0'2'0,"0"0"2"0,0 0 2 16,6 15 1-16,-2-3 2 16,10 4 1-16,-2 6-1 15,8 3 1-15,-3 2-3 16,6 3-1-16,-1-1-5 0,3-1-5 16,-3 1-10-16,-2-9-15 15,-10 6-46-15,3-5-5 16</inkml:trace>
  <inkml:trace contextRef="#ctx0" brushRef="#br1" timeOffset="51023.6921">5500 10706 330 0,'0'0'3'0,"0"0"0"15,0 0 3-15,-6 15 1 16,6 3 1-16,0 4 1 16,0 5 1-16,0 7 0 0,6 4-2 15,1-4-4-15,0 9-6 16,-2-8-10-16,5-6-26 16,7 0-35-16,-12-8-5 0</inkml:trace>
  <inkml:trace contextRef="#ctx0" brushRef="#br1" timeOffset="51227.0315">5248 10753 323 0,'0'0'4'15,"-8"6"1"-15,4 6 2 16,-1 7 1-16,-2 9 0 0,1 2 2 15,1 9-2-15,-2 3 3 16,4 1-8-16,-1-4-10 16,4-1-15-16,0 6-43 0,0-19-9 15</inkml:trace>
  <inkml:trace contextRef="#ctx0" brushRef="#br1" timeOffset="51458.9897">4960 10679 313 0,'0'0'6'15,"0"0"3"-15,-10 0 0 16,10 0 1-16,-15 15 0 16,3 0 2-16,-6 3-2 0,0 11 2 15,-1 3-7-15,-4 2-2 16,-3 4-3-16,2 1-5 15,0-1-6-15,1-3-12 0,3-4-33 16,3-8-20-16</inkml:trace>
  <inkml:trace contextRef="#ctx0" brushRef="#br1" timeOffset="51679.588">4887 10587 311 0,'0'0'3'0,"0"0"1"0,-8 0 3 15,-3 7-1-15,-2 1 1 16,-6 4 0-16,-6 0 0 16,-5 6 0-16,-3 0-3 0,-4-1-2 15,-1 0-2-15,1 1-8 16,-1-3-7-16,5-8-39 15,0 6-18-15</inkml:trace>
  <inkml:trace contextRef="#ctx0" brushRef="#br1" timeOffset="51907.5318">4679 10377 295 0,'0'0'4'16,"-13"5"2"-16,-1 2 1 0,-4-2 2 16,-10 2 0-16,-6 3 1 15,-3 0 0-15,-6 1 1 16,1-4-3-16,3-4-5 16,1 2-9-16,2-3-16 15,6 0-47-15,14-2-4 0</inkml:trace>
  <inkml:trace contextRef="#ctx0" brushRef="#br1" timeOffset="52122.6445">4788 10026 332 0,'0'0'2'0,"0"0"1"0,-17 0-1 15,-3 0 2-15,-8 2-1 16,-4 3 1-16,-7 0 0 16,-9 0 0-16,1-1-4 0,-3-1-6 15,11 0-12-15,1 1-35 16,8-6-19-16</inkml:trace>
  <inkml:trace contextRef="#ctx0" brushRef="#br1" timeOffset="52372.9747">4992 9690 295 0,'0'0'3'0,"-18"-7"1"16,1-3 1-16,-8 1 0 15,-2-4 0-15,-9-4 2 16,3 0-1-16,-8-8-1 16,9-1-5-16,2 2-5 0,6 1-24 15,-1 2-37 1,12-2-5-16</inkml:trace>
  <inkml:trace contextRef="#ctx0" brushRef="#br1" timeOffset="52599.9217">5134 9453 317 0,'0'0'5'15,"-10"-8"-1"-15,0 1 1 0,0-5 0 16,-5-5 1-16,0-3-1 15,-2-4 0-15,-1-5-5 16,3-2-6-16,6-2-12 16,1 5-47-16,3-6-8 0</inkml:trace>
  <inkml:trace contextRef="#ctx0" brushRef="#br1" timeOffset="52806.3501">5206 9168 300 0,'0'0'2'0,"0"-5"2"0,0-7 1 16,0-1-1-16,2-7 2 15,-2 1-2-15,3-3-5 16,-1-8-27-16,3 0-36 0,-3 6-5 15</inkml:trace>
  <inkml:trace contextRef="#ctx0" brushRef="#br1" timeOffset="53087.1232">5521 9255 304 0,'0'0'5'0,"-5"-18"0"16,3-1 2-16,0-9 0 15,-1-5-3-15,1-10-6 0,2-10-31 16,2-1-29-16,3 2-7 16</inkml:trace>
  <inkml:trace contextRef="#ctx0" brushRef="#br1" timeOffset="56058.9635">4679 9082 250 0,'0'0'7'16,"0"0"6"-16,0 0 4 0,0 0 3 15,-2-11 1-15,2 11-1 16,0 0 2-16,0 0 1 16,0 0-7-16,0 8-6 0,5-1-3 15,-1 6-2-15,6 2-2 16,1 2 1-16,-2 3-3 16,6-3 0-16,-5 4-2 15,5-7-4-15,-6 1-6 0,0-5-8 16,-9-10-10-16,7 7-34 15,-7-7-16-15</inkml:trace>
  <inkml:trace contextRef="#ctx0" brushRef="#br1" timeOffset="56343.9164">4701 9099 158 0,'0'0'6'0,"0"0"1"0,-5-13 1 16,5 13 1-16,0 0 3 16,0 0 1-16,-10-12 2 15,10 12 0-15,0 0-2 0,0 0-2 16,0 0 0-16,-9-3-3 15,9 3-4-15,0 0-7 16,0 0-14-16,0 0-32 16,-4 8-16-16</inkml:trace>
  <inkml:trace contextRef="#ctx0" brushRef="#br1" timeOffset="57408.1687">4806 9423 251 0,'0'0'9'0,"0"0"6"16,0 0 3-16,0 0 2 16,0 0 3-16,0 0 0 15,0 0 4-15,7 0-2 0,-7 0-7 16,0 0-5-16,12 3-3 16,-12-3-2-16,13 2-2 15,-13-2-3-15,17 5 0 16,-9 0-1-16,-8-5 0 0,15 5-1 15,-15-5 0 1,9 5 0-16,-9-5 1 0,0 0 1 16,0 0-1-16,0 0 0 15,0 0 0-15,-8 0 1 16,-2-8-1-16,1 1-1 16,-6-5 0-16,0-6 0 0,-4-2-1 15,1-2 0-15,-1-3 0 16,-2-1 1-16,3 1-1 0,-1 0 1 15,1 0 0-15,4 3 0 16,1 4 0-16,1 4 1 16,5 1-1-16,2 2 0 0,5 11 0 15,-9-14 0-15,9 14 1 16,0-12-2-16,0 12 0 16,0 0 0-16,6-10 0 15,-6 10 0-15,13-7 0 16,-4 4 0-16,-2 1 0 15,4-3 0-15,1 0 0 0,-1 0 0 16,1-4 0-16,2-5 0 16,-1 2 0-16,2-6 0 15,0 1 0-15,-2 0 0 16,1 0 0-16,-2 2 0 0,0-3 0 16,-1 5 0-16,-4 6 0 15,-7 7 0-15,10-12 0 16,-10 12 0-16,0 0 0 15,0 0 0-15,0 0 0 0,0 0 0 16,0 0 0-16,0 0 0 16,0 0 0-16,0 0 0 15,0 0 0-15,10-2 0 0,-10 2 0 16,4 5 0-16,2 4 0 16,1 1 0-16,1 3 0 15,2 2 0-15,-1 3 0 16,2-4 0-16,-1 3 0 0,-1-2 0 15,2-3 0-15,-4-2 0 16,-2 0 0-16,-5-10 0 16,12 14 0-16,-12-14 0 15,0 0 0-15,11 9 0 16,-11-9 0-16,0 0 0 0,0 0-11 16,0 0-8-16,0 0-32 15,0 0-34-15,-5-3-3 16</inkml:trace>
  <inkml:trace contextRef="#ctx0" brushRef="#br1" timeOffset="57987.1879">4811 9007 280 0,'0'0'7'0,"0"0"4"15,0 0 2-15,0 0 4 16,0 0 0-16,0 0 1 0,-10 5 3 16,10-5 0-16,0 0-6 15,-2 12-3-15,2-12-2 16,0 0 0-16,0 0 0 15,0 0-1-15,0 0 0 0,0 0 0 16,-10 0-1-16,4-10-1 16,-1-7 0-16,-8-5-7 15,-2-10 0-15,-6-10 0 16,-4-11 0-16,-3-3 0 0,-10-14 0 16,-3-7 0-16,-3-7 0 15,-4-3 0-15,-5-2 0 16,1 0 0-16,-1-3 0 0,0 8 0 15,11 10 0-15,-1 9 0 16,10 13 0-16,7 10 0 16,6 11 0-16,10 11 0 15,-2 8 0-15,14 12 0 16,0 0 0-16,0 0 0 0,0 0 0 16,0 0 0-16,0 0 0 15,0 0 0-15,4 4 0 16,-4-4 0-16,10 15 0 15,-10-15 0-15,6 13 0 0,0-1 0 16,-2-5-9-16,2 5-5 16,-3-2-9-16,4 3-18 0,11-4-45 15,-11 1-2-15</inkml:trace>
  <inkml:trace contextRef="#ctx0" brushRef="#br1" timeOffset="58145.3142">4167 7902 381 0,'0'0'6'0,"0"0"2"16,-8-10 2-16,-2 5 0 16,1 3 1-16,-5-4 1 15,0 2-1-15,2 1-4 16,-3-1-15-16,15 4-29 16,-15 2-42-16,15-2-6 15</inkml:trace>
  <inkml:trace contextRef="#ctx0" brushRef="#br1" timeOffset="58253.0167">4167 7902 362 0,'-11'12'-3'0,"11"-12"-22"16,11 8-44-16,-11-8-6 16</inkml:trace>
  <inkml:trace contextRef="#ctx0" brushRef="#br1" timeOffset="60689.7083">4092 7937 211 0,'0'0'5'15,"0"0"6"1,0 0 3-16,0 0 2 0,0 0 5 16,0 0 0-16,0 0 2 15,0 0 0-15,0 0-3 16,-7-5-5-16,7 5-2 0,-15-3-3 15,5 3-2-15,-2-1-2 16,-6-3-1-16,3 2 0 16,-5 2-1-16,-3-3 0 15,-1 1-1-15,-9-1 0 0,1 3 0 16,-6-3-1-16,-3 3 0 16,-9 0-1-16,3 0 1 15,-5 0-1-15,-3 0 1 0,-2 6 0 16,-3-4 1-16,0 7-1 15,0-5 1-15,-2 1-1 16,3 0 0-16,-1 0 0 16,3 2 1-16,5-1-1 0,0-2 0 15,2 4 0-15,5-3 0 16,6 1 0-16,1 2-1 16,6 0 1-16,2 1-2 15,4 1 1-15,5 4-1 16,1 0 1-16,5 5-1 0,0 1 0 15,1 5 1-15,-2 1-1 16,4 6 1-16,1 2-1 0,-3 4 1 16,4 5 0-16,-3 5-1 15,4 4 0-15,-2 7 0 16,-1 0 0-16,5 9 0 16,-4 3 1-16,1 6-1 15,0 0 0-15,-2 5 0 0,4 2 1 16,-3 5 0-16,4 0 0 15,-5 8-1-15,2 0 1 16,2 4 0-16,-5 3-1 16,1 3 1-16,-1-1-1 0,1 8 0 15,-4-3 0-15,-1 6 1 16,2-1 0-16,1 1-1 16,1 0 1-16,-2 1-1 15,6 1 0-15,-5 0 2 16,2 2 0-16,2 1 0 0,-5 0 1 15,3 7-3-15,-1-4 0 16,-3 6 0-16,3 3 0 16,-4 1 0-16,4 0 0 0,1 1 0 15,1 1 0-15,4 2 0 16,0 0 0-16,-1-3 0 0,4 2 0 16,0-4 0-16,2 8 0 15,2-6 0-15,-3 3 0 16,3-3 0-16,-2 0 0 15,2 2 0-15,0-1 0 16,0-4 0-16,-2-2 0 16,2 3 0-16,0-7 0 15,-5 2 0-15,2-3 0 0,-1 1 0 16,-5-1 0-16,0 3 0 16,-1-3 0-16,-8-5 0 15,1-2 0-15,0-7 0 16,2-8-5-16,0-20-10 0,5-5-21 15,8-16-51-15,-2-17-2 16</inkml:trace>
  <inkml:trace contextRef="#ctx0" brushRef="#br1" timeOffset="60821.439">2063 15884 318 0,'0'0'4'0,"0"0"1"15,0 0 1-15,11 7 1 16,-11-7 0-16,9 15-4 0,-4-2-12 15,-2 4-40-15,-1-8-21 16</inkml:trace>
  <inkml:trace contextRef="#ctx0" brushRef="#br1" timeOffset="60938.7634">2063 15884 432 0,'28'-53'0'16,"-28"53"-1"-16,13 6-12 15,-4 4-64-15,7 0-1 0</inkml:trace>
  <inkml:trace contextRef="#ctx0" brushRef="#br1" timeOffset="62674.6787">5949 9005 369 0,'0'0'1'0,"0"0"0"16,0 0-1-1,0 0-6-15,0 0-22 0,0 0-40 16,8 2-4-16</inkml:trace>
  <inkml:trace contextRef="#ctx0" brushRef="#br1" timeOffset="62835.835">6175 9260 335 0,'0'0'5'16,"0"0"0"-16,0 0-1 15,0 0-1-15,0 0-6 0,0 0-15 16,0 0-46-16,0 0-5 16</inkml:trace>
  <inkml:trace contextRef="#ctx0" brushRef="#br1" timeOffset="70867.3329">5780 9012 282 0,'0'0'6'0,"0"0"4"16,0 0 2-16,0 0 4 0,0 7 1 16,0-7 1-16,0 0 4 15,0 0-2-15,0 0-4 16,-2 10-4-16,2-10-3 15,0 0-2-15,0 0-2 16,0 0-2-16,0 0-2 0,0 0-2 16,0 0-7-16,0 0-11 15,0 0-33-15,0 0-26 16,0 0-6-16</inkml:trace>
  <inkml:trace contextRef="#ctx0" brushRef="#br1" timeOffset="71369.5078">5964 9297 211 0,'0'0'9'16,"0"0"5"-16,0 0 6 16,0 0 4-16,0 0 2 0,0 0 2 15,0 0 1-15,0 0 3 16,0 0-9-16,0 0-4 16,0 0-5-16,-7-5-3 0,7 5-2 15,0 0-3-15,0 0-2 16,0 0-1-16,0 0 0 15,0 0-2-15,0 0 0 16,0 0-2-16,0 0-1 0,0 0-2 16,0 0-4-16,0 0-10 15,0 0-17-15,0 0-46 16,2 5-3-16</inkml:trace>
  <inkml:trace contextRef="#ctx0" brushRef="#br1" timeOffset="71852.5581">6098 9602 324 0,'0'0'7'0,"0"0"2"0,0 0 2 15,0 0 3-15,0 0-1 16,0 0 3-16,0 0 0 16,0 0 0-16,0 0-4 0,0 0-5 15,0 0 0-15,0 0-2 16,0 0-1-16,0 0 0 15,0 0-2-15,0 0-3 0,0 0-6 16,0 8-10-16,0-8-20 16,0 0-42-16,0 0-4 15</inkml:trace>
  <inkml:trace contextRef="#ctx0" brushRef="#br1" timeOffset="73126.4358">5566 8839 310 0,'0'0'6'0,"0"0"4"16,0 0 0-16,0 0 1 16,0 0 0-16,-7 6 2 0,5 7 1 15,-3 5-1-15,4 4-5 16,-1 3-2-16,2 4-3 15,-3 4 1-15,3-6 0 0,-2 2-2 16,2 1-1-16,0-4-1 16,0-7-4-16,-3 1-6 15,1-8-9-15,0 5-32 16,-1-7-25-16,3-10-5 0</inkml:trace>
  <inkml:trace contextRef="#ctx0" brushRef="#br1" timeOffset="73514.0811">5238 8975 224 0,'0'0'8'0,"0"0"3"16,0 0 5-16,0 0 2 15,-5 7 0-15,5-7 1 16,-2 18 2-16,2-6 0 0,0 8-4 15,0 4-5-15,2 5-5 16,3 0 0-16,2 2-2 16,2-1-2-16,-2-4-1 0,0-2-3 15,-2-5-3-15,2-3-7 16,-1-7-14-16,-1 9-41 16,-5-18-9-16</inkml:trace>
  <inkml:trace contextRef="#ctx0" brushRef="#br1" timeOffset="91315.446">10054 7313 174 0,'0'0'11'0,"0"-8"4"16,0 8 6-16,0-20 4 15,0 20 3-15,0-18 1 16,0 18-2-16,0-17 0 16,0 17-6-16,0 0-4 15,9 6-5-15,1 8-3 16,7 7-2-16,3 5 1 0,5 11 0 16,11 8 1-16,-2 8-1 15,8 3 0-15,-2 6-2 0,0 3 0 16,0 3 0-16,-3 4-1 15,-3 1 1-15,-1-2 0 16,-6 4-1-16,0-1 2 16,1 3-7-16,-5 0 0 0,-3 2 0 15,-6 1 0-15,-3 1 0 16,3 2 0-16,-7-5 0 16,-2 1 0-16,-2-4 0 15,-1-7 0-15,-2 2 0 0,0-7 0 16,0-7 0-16,-5-5 0 15,0-8 0-15,1 0 0 16,-2-11 0-16,-5-3 0 16,7-4 0-16,-3-7 0 15,2-3 0-15,1-3 0 0,-1-4 0 16,5-8 0-16,-11 12 0 16,11-12 0-16,-9 7 0 15,9-7-4-15,-10 3-4 0,10-3-3 16,0 0-5-16,-13 0-11 15,11-8-46-15,2 8-12 16</inkml:trace>
  <inkml:trace contextRef="#ctx0" brushRef="#br1" timeOffset="91956.0072">10918 7919 352 0,'0'0'7'0,"0"0"5"16,0 0 2-16,0 0-1 16,0 0 3-16,0 0 1 0,0 0 1 15,0 13 0-15,8 7-5 16,-1 2-5-16,1 4-1 16,2 6-1-16,3 1-2 0,-6-3-1 15,0 0-2-15,0-2-2 16,-1-4-3-16,-1-4-5 15,-3-3-9-15,1-5-19 16,-3-12-47-16,0 14-2 16</inkml:trace>
  <inkml:trace contextRef="#ctx0" brushRef="#br1" timeOffset="92300.7184">11192 7879 380 0,'0'0'6'0,"0"0"1"0,0 0 2 16,0 13 2-16,0-1 1 16,-5 6 2-16,2 7 0 15,1 2 0-15,-3-1-5 0,5 7-1 16,0-5-3-16,5-4-1 16,10-2-2-16,2-7 0 15,6-7-1-15,4-8 1 16,6 0-1-16,-1-8 0 0,-2-7 1 15,0-4-1-15,-9-1 0 16,-3-7 1-16,-8 1-2 16,-10-6 1-16,-10 6-1 15,-10-2 0-15,-8 3 0 16,-4 8-1-16,-5 2 0 0,-2 8-1 16,2 5-1-16,1 7-2 15,6 4-4-15,13 6-7 16,2-3-18-16,0 6-50 0,20-6-2 15</inkml:trace>
  <inkml:trace contextRef="#ctx0" brushRef="#br1" timeOffset="92698.7238">11696 7981 492 0,'0'0'4'16,"0"0"2"-16,0 0 3 16,0 0-9-16,-4-4 0 15,4 4 0-15,0 0 0 16,-11-10 0-16,11 10 0 15,-7-3-13-15,7 3-76 0,0 0-2 16</inkml:trace>
  <inkml:trace contextRef="#ctx0" brushRef="#br1" timeOffset="102731.8351">10001 7317 155 0,'0'0'1'15,"0"0"-1"-15,0 0 1 0,0 0-1 16,-7 0 1-16,7 0 0 15,0 0 1-15,0 0-1 16,10 11-1-16,2 1-1 0,1 8-11 16,1-1-28-16,14 22-10 15</inkml:trace>
  <inkml:trace contextRef="#ctx0" brushRef="#br1" timeOffset="102944.8104">10509 8753 130 0,'0'0'0'0,"0"0"-2"16,0 0-8-16,0 0-14 15,0 0-19-15</inkml:trace>
  <inkml:trace contextRef="#ctx0" brushRef="#br1" timeOffset="108230.4188">4830 9193 256 0,'0'0'8'16,"0"0"3"-16,0 0 6 16,0 0 0-16,0 0 3 0,0 0 0 15,0-10 3-15,0 10 0 16,0 0-7-16,0 0-4 15,0 0-3-15,-12-6-3 16,12 6-1-16,-7 4-2 0,7-4-2 16,-12 12 1-16,12-12-2 15,-16 15 1-15,7-3 0 16,-2 0-1-16,4-2 1 16,-5 3 0-16,1-4-1 0,1 2 1 15,1-1 0-15,-2-1 0 16,4 2 0-16,-3 3-1 15,1-1 1-15,-2 1 0 16,2 4 0-16,-1-3-1 16,-3 7 1-16,3 0 0 15,0 0 0-15,-2 2 1 0,2 0-1 16,-4 2 0-16,4-1 1 16,2 0 0-16,-4-2-1 15,6-1 1-15,-1-2-1 0,-3-1 0 16,3-2 0-16,1 3 1 15,-1 1-1-15,2-1 0 16,-3-1 1-16,1 0-1 0,-1 4 0 16,1 0 0-16,-1-1 0 15,3 2 0-15,-2-1-1 16,2-1 0-16,3 3 0 16,-3-5 0-16,-3 2 0 15,5-2 0-15,1-1 0 0,-3 4 1 16,3-3-1-16,-3-1 0 15,3 4 0-15,-1-3 0 16,1 5 0-16,-4-3 0 16,3 4 0-16,-1-2 0 0,4-2 0 15,-6 3 0-15,6-1 1 16,-4-2-1-16,2 3 1 16,2-2 1-16,-3-1-1 0,3 0 1 15,0 0-1-15,-2 1 0 16,2 1 1-16,0 1-1 15,0-3 0-15,2 6 0 16,1-3-1-16,2 1 1 16,-1-1-1-16,1 0 1 0,2 3 0 15,-1-4-1-15,1 1 1 16,3 3 0-16,-5-3-1 16,5-3 1-16,-2 4-1 15,-1-3 0-15,3 0 2 0,0 1-2 16,0-2 0-16,-3 1 0 15,6-3 0-15,-3 2 0 16,-3-2 0-16,6-1 0 0,-6-2 0 16,6-1 0-16,-6 1 0 15,3 0 0-15,-1-2 0 16,-1 0 0-16,0 0 0 16,1 0 0-16,-1-3 0 0,2 0 0 15,0-1 0-15,3 1 0 16,-1-2 0-16,0-3 0 15,1 1 0-15,1 1 0 16,2-1 0-16,-2 0 0 0,2-1 0 16,-2-2 0-16,4 2 0 15,-5-2 0-15,4 1 0 16,0 1 0-16,-1-5 0 16,0 6 0-16,2-5 0 15,4 1 0-15,-2-2 0 0,-3 1 0 16,4 0 0-16,-2-1 0 15,3 0 0-15,-1 1 0 16,3-3 0-16,-3 2 0 0,3-2 0 16,1 0 0-16,0 0 0 15,1 0 0-15,0 0 0 16,1 0 0-16,-2 0 0 16,5-2 0-16,-3-1 0 15,-2-1 0-15,0 1 0 0,1-2 0 16,-2-5 0-16,-2 3 0 15,3 0 0-15,-3-4 0 16,3-1 0-16,-2-1 0 0,-1 0 0 16,3-3 0-16,3 1 0 15,-4-5 0-15,1 3 0 16,0-1 0-16,0-1 0 16,0 1 0-16,-1-2 0 15,-4 5 0-15,3 1 0 0,-4 1 0 16,-1-2 0-16,2 0 0 15,-2 1 0-15,4-1 0 16,-3 0 0-16,3-2 0 0,1-1 0 16,0-1 0-16,-3-1 0 15,6 2 0-15,-1-3 0 16,-2 3 0-16,4-2 0 16,-4 3 0-16,-1-3 0 0,3 3 0 15,-3-1 0-15,1 0 0 16,-7 1 0-16,5-3 0 15,-4 3 0-15,1 0 0 16,0-3 0-16,-4 0 0 0,1-2 0 16,2 0 0-16,-4 0 0 15,4-5 0-15,-7 1 0 16,3-3 0-16,-1 0 0 16,1-5 0-16,-4 2 0 15,1-5 0-15,1-2 0 16,1 2 0-16,-5-5 0 0,6-1 0 15,-3-1 0-15,-1-1 0 16,2 1 0-16,-4-1 0 0,3 1 0 16,-2 1 0-16,-1-2 0 15,0 2 0-15,-2-1 0 16,0 3 0-16,3-2 0 0,-6 2 0 16,1 2 0-16,-3-5 0 15,0 5 0-15,-5 0 0 16,-1 1 0-16,-1-1 0 15,-3 1 0-15,-3 4 0 16,1 0 0-16,0 1 0 0,-3 1 0 16,3 5 0-16,-1 3 0 15,1 0 0-15,-2 4 0 16,0-1 0-16,-2 3 0 16,3 1 0-16,3-3 0 15,-5 2 0-15,0-4 0 0,-3 5 0 16,4-1 0-16,-2 2 0 15,4-2 0-15,-3 1 0 16,1 2 0-16,-2 2 0 0,4-1 0 16,-3 3 0-16,3-1 0 15,-4 3 0-15,-1-2 0 16,2-2 0-16,1 7 0 0,-4-5 0 16,-2 2 0-16,3 1 0 15,-6 1 0-15,1 4 0 16,2-4 0-16,-2 5 0 15,-4 2 0-15,5 0 0 0,-4 2 0 16,0 5 0-16,0-4 0 16,2-1-61-16,4 8-29 15,-6-2-1-15</inkml:trace>
  <inkml:trace contextRef="#ctx0" brushRef="#br1" timeOffset="124831.343">12412 5489 200 0,'0'0'5'0,"0"-12"5"0,0 5 4 16,-2-6 3-16,-9-2 2 16,1-3 2-16,-4 3 0 15,-6 1 2-15,-7 4-5 0,0 10-4 16,-8 0 1-1,-5 12-4-15,-4 12-2 0,-4 5 0 16,-1 5-1-16,-6 9 0 16,-2 8 0-16,-1 3 0 15,3 9-1-15,1 9-1 0,2 4 0 16,2 6-1-16,11 10-1 16,4 2-1-16,10 0 0 15,7 0 0-15,13-2-1 16,8-5 0-16,14-4 1 0,6-6 0 15,17-4-1-15,4-10 1 16,8-5-1-16,6-6-1 16,6-5 1-16,5-10-1 0,7-5 0 15,0-7 0-15,6-8 0 16,1-6 0-16,3-11-1 16,1-8 1-16,-2-12 1 15,-3-6-1-15,-2-10 0 16,1-3 0-16,-6-7 1 15,-3-5-1-15,-8 2 1 0,-1-6-2 16,-8-4 0-16,-8-1 0 16,-5-2 0-16,-8-5 0 15,-6 1 0-15,-13-7 0 0,-9-3 0 16,-6-1 0-16,-9 0 0 16,-8 0 0-16,-16 3 0 15,0 2 0-15,-13 5 0 16,-6 5 0-16,-2 8 0 0,-6 4 0 15,-2 5 0-15,-6 9 0 16,4 1 0-16,-3 8 0 16,-3 4 0-16,0 1 0 0,3 10 0 15,-3 3 0-15,4 6 0 16,-1 3 0-16,-3 12 0 16,5 5 0-16,-2 8 0 15,5 10 0-15,3-1 0 0,6 5 0 16,4 7 0-1,9-7-3-15,15 3-14 0,5-4-23 16,18-9-45-16,9-4 0 16</inkml:trace>
  <inkml:trace contextRef="#ctx0" brushRef="#br1" timeOffset="125828.832">12388 5668 229 0,'0'0'6'16,"0"0"4"-16,0 0 2 0,0 0-2 15,0 0 1-15,0 0 0 16,-6 7 3-16,4 13 1 16,-1 17-4-16,3 8-3 15,0 17-2-15,0 9 0 0,5 11 0 16,1 3-3-16,-1 4-1 16,1-3-3-16,2-6-2 15,-3-6 0-15,1-8-2 0,-1-9-2 16,-3-4-2-16,-2-9-4 15,3-9-7-15,-3-5-14 16,0-13-31-16,0 3-7 16</inkml:trace>
  <inkml:trace contextRef="#ctx0" brushRef="#br1" timeOffset="126373.5891">12049 6349 247 0,'0'0'4'0,"0"0"0"15,0 0 4-15,8-11 3 0,7 2 7 16,10-1 0-16,6-2 3 16,14-3-1-16,18-2 0 15,9-4-2-15,13 1-4 16,4-1-4-16,3-1-4 15,-4 5-3-15,-5-1-3 0,-8 3-1 16,-10 4-4-16,-13 5-5 16,-12 0-6-16,-13 6-3 15,-6 0-8-15,-12 3-15 0,-9-3-21 16,0 7-15-16</inkml:trace>
  <inkml:trace contextRef="#ctx0" brushRef="#br1" timeOffset="126862.2763">11950 5896 152 0,'2'9'10'0,"9"3"5"0,11 11 1 16,12 7 1-16,9 2 1 15,12 7 0-15,6 6 1 16,9 5-1-16,2-8-9 0,3 2-6 16,-3-12-6-16,-3-1-12 15,-11-7-30-15,-3 1-18 16</inkml:trace>
  <inkml:trace contextRef="#ctx0" brushRef="#br1" timeOffset="127758.646">12640 5925 361 0,'0'0'7'0,"0"0"1"16,-1-5 3-16,1 5 0 0,0-17 1 15,1 0 0-15,5 0 1 16,6-9-1-16,6 2-5 16,2-3-3-16,5 0-4 15,-1 0-4-15,6 1-8 16,-2 6-15-16,-1 16-42 0,-2-6-11 16</inkml:trace>
  <inkml:trace contextRef="#ctx0" brushRef="#br1" timeOffset="127970.6234">12813 6062 339 0,'0'0'6'0,"0"0"0"0,0 0 2 15,0-10 2-15,0-1 0 16,12-1 1-16,3-3 0 15,7-2-1-15,11 0-7 0,-1-3-9 16,8 6-17-16,0 0-49 16,-1 7-3-16</inkml:trace>
  <inkml:trace contextRef="#ctx0" brushRef="#br1" timeOffset="128194.0248">12848 6287 272 0,'0'0'2'0,"0"0"3"0,2 8 0 16,-2-8 3-16,17 16 1 16,1-6 0-16,2 1 2 0,7 3-1 15,2-2-3-15,7 4-3 16,-2-1-3-16,6-1-19 15,-5 8-45-15,-3-6-6 16</inkml:trace>
  <inkml:trace contextRef="#ctx0" brushRef="#br1" timeOffset="128422.4194">12628 6561 346 0,'0'0'1'0,"0"0"1"15,0 0 1-15,-2 13 1 16,2 3 0-16,2 3 1 0,10 1 0 16,1 9-4-16,4 4-10 15,-1-1-17-15,8 13-40 0,-6-10-7 16</inkml:trace>
  <inkml:trace contextRef="#ctx0" brushRef="#br1" timeOffset="128629.8061">12432 6810 307 0,'0'0'1'0,"0"0"1"0,-3 10 0 16,2 2 1-16,-2 8 1 16,1-1 0-16,-3 6-1 15,-1 3-2-15,1 1-9 16,-3 0-21-16,-3 0-36 0,5-8-4 16</inkml:trace>
  <inkml:trace contextRef="#ctx0" brushRef="#br1" timeOffset="128827.2775">12241 6788 300 0,'0'0'3'0,"0"0"1"16,-8 4 2-16,8-4 0 15,-17 20 2-15,4-7-2 16,-2 4 1-16,-2 2-2 0,-2 2-9 15,1-4-16 1,-5-2-45-16,9-2-5 0</inkml:trace>
  <inkml:trace contextRef="#ctx0" brushRef="#br1" timeOffset="129024.3113">12148 6679 325 0,'0'0'3'0,"0"0"-1"0,-12 0 0 16,3 5 1-16,-7 5-1 15,-8-1 1-15,-3 3-1 16,-8 6-2-16,-3 3-8 0,1-3-13 16,-6-5-42-16,7 5-7 15</inkml:trace>
  <inkml:trace contextRef="#ctx0" brushRef="#br1" timeOffset="129235.2794">12017 6532 321 0,'0'0'2'0,"-5"0"1"0,-7 0-1 16,-1 8 1-16,-7-6-1 15,-4 10 1-15,-8-5 0 16,-6 11-1-16,0-2-5 0,-1-2-7 16,-1 6-26-16,-2-6-31 15,7-1-3-15</inkml:trace>
  <inkml:trace contextRef="#ctx0" brushRef="#br1" timeOffset="129442.3048">11890 6292 339 0,'0'0'2'0,"-7"0"-1"16,-5 0 1-16,-8 3-1 16,-5 1 1-16,-5 1 0 15,-5 2 0-15,-4 1-3 0,1-3-9 16,0-3-32-16,6 1-26 15,5-3-4-15</inkml:trace>
  <inkml:trace contextRef="#ctx0" brushRef="#br1" timeOffset="129659.8186">11952 6000 354 0,'0'0'2'0,"-5"-8"1"0,-6 1 1 16,-10 0 1-16,-1-4-1 15,-8-1 1-15,-2-8-1 0,-1 1 2 16,-1-1-4-16,4-5-4 16,2-3-11-16,12 1-22 15,12 3-35-15,-1-3-4 16</inkml:trace>
  <inkml:trace contextRef="#ctx0" brushRef="#br1" timeOffset="129847.8421">12085 5688 344 0,'0'0'3'0,"0"0"1"15,-16-13 0-15,4 6 0 0,-1-6-2 16,4-1-5-16,-7-7-17 16,2-1-45-16,14-5-7 15</inkml:trace>
  <inkml:trace contextRef="#ctx0" brushRef="#br1" timeOffset="132967.2976">3682 15520 55 0,'0'0'2'0,"0"0"3"15,0 0 0-15,0 0 1 16,0 0-2-16,0 0 2 0,0 0-1 15,0 0 0-15,0 0-7 16,0 0-8-16,0 0-32 16,7 0 3-16</inkml:trace>
  <inkml:trace contextRef="#ctx0" brushRef="#br1" timeOffset="134495.2859">3699 15373 121 0,'0'0'5'0,"0"0"0"16,-7-10 5-16,7 10 0 0,0 0 2 16,0 0 1-16,-10-9-1 15,10 9 2-15,0 0-4 16,0 0-2-16,0 0-1 15,0 7-2-15,0 5 1 16,0-12-1-16,7 20 1 0,3-10 1 16,1 7 1-16,1-7 0 15,3 10 1-15,2-9 0 16,8 3 1-16,0 1-1 16,10-3 0-16,1 2 1 0,8 4-2 15,-3-2-1-15,12 1 0 16,-2-2-2-16,4-1 0 15,3 1 0-15,-1 2-2 16,5-4 0-16,-1 2-1 16,2 0 1-16,2-3-2 0,-2-2 1 15,6 0 2-15,-2 2-2 16,2-4 0-16,1-1 0 16,-3-2 0-16,5-2-1 15,0 0 1-15,-2-1-1 0,2 0 0 16,-5-2-1-16,0 0 1 15,1 0-1-15,-4 0 0 16,-2 0 1-16,-2 0-1 0,-3-2 0 16,1 0 0-16,-2-1 0 15,-1-2 1-15,2 1-1 16,-2-5 0-16,0 4 1 16,0-5-1-16,1 5 0 0,-1-4 0 15,2 1 1-15,1-2-1 16,-1 0 0-16,-2-2 1 15,-4-1-1-15,3 3 1 16,0-4-1-16,-4-4 1 16,-4 4 0-16,2-3 0 15,-5-6-1-15,4 3 1 0,-3-2 0 16,-2 2 0-16,1-2-1 16,-2 0 1-16,-4-2 0 15,-1 3 0-15,-6 1 0 0,-4 0 1 16,-5 6 0-16,-1-4 1 15,-8 6 0-15,-5 1 0 16,1 2-1-16,-8 9 0 0,5-15-4 16,-5 15-5-16,0-7-9 15,0 7-15-15,-13-15-40 16,6 15-10-16</inkml:trace>
  <inkml:trace contextRef="#ctx0" brushRef="#br1" timeOffset="135393.2195">3802 15334 91 0,'0'0'9'0,"0"0"2"16,3 6 5-16,-3-6-1 15,0 0 1-15,0 0 2 0,16 0 0 16,-16 0 1-16,18-15-3 16,7 4-4-16,-6-4 0 15,19 3 1-15,1-8 0 16,14 0 0-16,-2-2-2 15,9-1 1-15,0-4-1 0,4 7-1 16,9-6-2-16,-1 1 0 16,10 0-1-16,-2 0-1 15,3 0 2-15,7 0-3 16,7 5 0-16,1-5-1 16,6 6-2-16,-3 2 0 0,9-1 0 15,0 6-1-15,6-1 0 16,2 5 0-16,-2 2 0 0,1 3 0 15,-3 1 0-15,-2 2-1 16,0 2 1-16,0 5 0 16,-8 3 0-16,1 0 0 0,-6 4 0 15,-2 2 0-15,-5 1 0 16,2 1 0-16,-13 2 0 16,-4-1-1-16,-8 7 0 15,-7-5 0-15,-15 1 0 16,-4 3 0-16,-16 0 0 15,-5 0 0-15,-9 0 1 0,-6-4-1 16,-5 3 1-16,-2-4 0 16,0-1 0-16,0-1 0 15,-5-7 0-15,1 1-3 16,-1 2-5-16,5-14-9 0,-18 12-21 16,18-12-37-16,-15 11-7 15</inkml:trace>
  <inkml:trace contextRef="#ctx0" brushRef="#br1" timeOffset="135509.91">7177 15255 317 0,'0'0'1'15,"0"0"-2"-15,0 0-3 0,0 0-17 16,0 0-43-16,0 0-5 16</inkml:trace>
  <inkml:trace contextRef="#ctx0" brushRef="#br1" timeOffset="137406.5436">2550 15579 31 0,'0'0'2'0,"0"0"2"16,-4 8 1-16,4-8 3 15,-6 17 1-15,6-2 3 0,-4 3 4 16,4 1 3-16,0 5-1 16,7 4 1-16,-2 2 2 15,6 5-1-15,5-4-1 16,0 7-1-16,9-3 0 0,-8 7-2 15,10 2 0-15,1-2-1 16,4 6-2-16,-2-4-1 16,4 6 0-16,3-3-3 0,-1 2-1 15,8-2-2-15,-2-3 0 16,11-1-1-16,-1-4 0 16,8 4 1-16,4-8-2 15,6 1-1-15,5 2 3 0,-1-4 0 16,8 1-1-16,3 0-1 15,7-1 0-15,2-2 0 16,3 0-1-16,7-4 2 16,-1-1-2-16,8 0-1 15,6-1 0-15,0-5 0 16,0 2 0-16,5-4 0 16,-1-2 0-16,-1 1-1 0,6-6 0 15,-5-1 0-15,2-6 1 16,1-1-1-16,0-4-1 0,-3-2 1 15,4-5-1-15,0-5 1 16,-5-6-1-16,4 0 1 16,0-4-1-16,-2-3 0 0,0 1 0 15,2-7 0-15,0 2 0 16,0 0 0-16,-2-4 0 16,2-2 0-16,-4 2-1 15,2-3 0-15,-1-1 0 16,-6 0-1-16,2-3 1 15,-8 3 0-15,-4-3 1 0,-4 1-2 16,-6 5 3-16,-13-1-1 16,-9 0 1-16,-4 5-1 15,-15 3 1-15,-11 1 0 16,-8 7-1-16,-8 2 0 0,-10 2-1 16,-7 3-5-16,-5 1-12 15,-5-5-39-15,0 16-21 16</inkml:trace>
  <inkml:trace contextRef="#ctx0" brushRef="#br1" timeOffset="138274.9368">2394 15483 65 0,'0'0'4'0,"0"0"1"16,13-15 2-16,-8 5 2 15,7-4 2-15,-2-7 1 0,6-2-1 16,3-4 2-16,6 3-1 16,-3-9-3-16,12 4-1 15,7-3-2-15,1-1 0 16,3 3 0-16,2-1-2 16,3-1 1-16,0-2-2 0,-1 2 1 15,1 1-1-15,-6 1 0 16,6 0 0-16,-3 1-1 15,8-1 0-15,5 4-1 16,-1-3 1-16,5-3 1 16,7 1-3-16,3 0 0 0,4 4 0 15,3-5-3-15,4 2 0 16,7 0-3-16,2 3-4 16,3 5-5-16,3-8-23 0,9 10-18 15</inkml:trace>
  <inkml:trace contextRef="#ctx0" brushRef="#br1" timeOffset="138423.5401">6282 14328 52 0,'0'0'-2'0,"27"0"-13"16,11 0-20-16</inkml:trace>
  <inkml:trace contextRef="#ctx0" brushRef="#br1" timeOffset="138571.6691">7443 14447 184 0,'0'0'-10'0,"0"0"-41"0,16 10-3 16</inkml:trace>
  <inkml:trace contextRef="#ctx0" brushRef="#br1" timeOffset="138757.7395">8129 14757 170 0,'0'0'0'0,"11"5"0"16,-2 2 1-16,11 6-1 0,7-1 1 15,6 6-1-15,1 3-10 16,1-6-38-16,5 12-4 16</inkml:trace>
  <inkml:trace contextRef="#ctx0" brushRef="#br1" timeOffset="139190.4525">7610 14596 135 0,'15'8'8'0,"9"1"5"15,6 8 9-15,10 3 3 16,9 9 5-16,9 9 1 16,12 7 0-16,4 9 1 15,-5 0-7-15,-1 12-4 0,-1-2-7 16,-2 10-4-16,-3 0-4 15,-10 0-1-15,-5 3-2 16,-8-5 0-16,-9 2-1 16,-6-7 1-16,-7 0-1 15,-8-5 0-15,-9-5 0 0,0-2 0 16,0-6-1-16,-7-4 0 16,-1-1-1-16,-3-4-2 15,3-8-3-15,-3 0-4 16,2-7-6-16,-3-5-10 0,2-5-13 15,-1 3-32-15,-1-11-13 16</inkml:trace>
  <inkml:trace contextRef="#ctx0" brushRef="#br1" timeOffset="139911.1698">2470 15896 225 0,'0'23'8'0,"4"16"4"16,5 23 1-16,2 18 3 15,3 26-1-15,4 22 4 0,4 24 1 16,-2 18 0-16,-10-85-7 16,-2 11-1-16,-6-2-2 15,3 8-2-15,-2-5-2 16,-1 9-3-16,-2-6-2 16,0 6-3-16,0-12-5 0,0 6-8 15,0-24-6-15,-5 7-4 16,3-20-2-16,-1 2 1 15,1-16-1-15,2 2 3 16,0-51 4-16,0 31 7 16,0 1 8-16,0-32 8 15,5 17 6-15,2 4 1 16,-7-21 0-16,0 0 1 16,0 0-1-16,0 0-1 0,10 2-10 15,3 3-48-15,-6-3-12 16</inkml:trace>
  <inkml:trace contextRef="#ctx0" brushRef="#br1" timeOffset="140372.9589">8553 15637 357 0,'0'0'8'0,"0"0"0"0,0 0-1 16,0 0 2-16,3 7 2 16,-3 18 2-16,0 14 0 15,0 23 2-15,0 13-7 16,3 16-1-16,2 20 0 0,3 13-2 15,-3 7 0-15,2 3-1 16,-2-4-2-16,-3-6-3 16,-2-11-2-16,0-4-8 15,-9-17-25-15,4-51-44 16,0 0-3-16</inkml:trace>
  <inkml:trace contextRef="#ctx0" brushRef="#br1" timeOffset="142625.3299">4517 15237 229 0,'0'0'6'0,"0"0"5"16,-10-9 2-16,10 9 3 16,-5-16 2-16,5 4 2 0,0-4 1 15,8 0 1-15,4-8-2 16,14-4-4-16,3-2-2 0,11-2-2 15,4 0-1-15,6 0-1 16,4-3-1-16,6 3-1 16,0 2-1-16,2 3-1 15,6 2 0-15,-4 3-1 0,1-2 0 16,-1 8 0-16,1 1-2 16,2 2 1-16,-2 4-1 15,2 4 0-15,-5 2-1 16,0 3 0-16,0 3 0 15,3 4 0-15,-5 0-2 0,4 4 0 16,-2 1 0-16,0 0 0 16,0 3 0-16,-1 0 0 15,5 2 0-15,-4-4 0 16,-2 4 0-16,2-2 0 16,-7 3 0-16,1-1 0 0,-2 0 0 15,-10 3 0-15,3-3 0 16,-7 3 0-16,-4 1 0 0,3 0 0 15,-9-1 0-15,0 2 0 16,-3-2 0-16,-3 2 0 16,-1-2 0-16,-3 0 0 0,-3-1 0 15,-2 1 0-15,-3-2 0 16,1 0 0-16,-8-1 0 16,1 3 0-16,-2-6 0 15,-4 3 0-15,0 1 0 16,-5 5 0-16,-3-1 0 0,-4-2 0 15,-3 1 0-15,-2 2 0 16,0-1 0-16,-6 1 0 16,3-1 0-16,-5-5 0 15,1 0 0-15,-1 1 0 16,-5 2 0-16,-3 0 0 16,-8-3 0-16,0 3 0 0,-9-1 0 15,1-1 0-15,-11 2 0 16,-4-5 0-16,-4 2 0 15,-1 0 0-15,-3-1 0 0,-3-4 0 16,3 3 0-16,-8-3 0 16,4-2 0-16,-4-3 0 0,3-2 0 15,0-3 0-15,-2 1 0 16,4-3 0-16,-2 0 0 16,7 0 0-16,3 0 0 15,2-3 0-15,6-1 0 16,1 1 0-16,6-4 0 15,0-1 0-15,5 1 0 0,5-6 0 16,1 1 0-16,2 0 0 16,4-1 0-16,1-4 0 15,4 2 0-15,0 0 0 16,0-2 0-16,3 0 0 16,-3 1 0-16,5-1 0 0,0 0 0 15,0 0 0-15,3-1 0 16,2-1 0-16,-3-1 0 15,9 0 0-15,-2-5 0 0,4 0 0 16,3 1 0-16,-4-7 0 16,7 5 0-16,5-3 0 15,-2-3 0-15,3 3 0 0,3 0 0 16,4-3 0-16,8 1 0 16,0-1 0-16,5 1 0 15,2-5 0-15,8 5 0 16,0 1 0-16,5 0 0 0,3 0 0 15,5 3 0-15,5 0 0 16,4 1 0-16,6 5 0 16,0-2 0-16,10 4 0 15,1-1 0-15,1 5 0 16,5 0 0-16,-1 5 0 16,-1 0 0-16,1 7 0 0,0 1 0 15,6 2 0-15,-5 0 0 16,-2 5 0-16,2 3 0 0,0 1 0 15,-5 3 0-15,2 0 0 16,-2 7 0-16,-3 0 0 16,-4 1 0-16,0-1 0 15,-3 5 0-15,-5 3 0 16,-3 0 0-16,-5-2 0 0,-2 2 0 16,-8 3 0-16,-2-1 0 15,-3 1 0-15,-4-3 0 16,-3 3 0-16,-5-3 0 0,-3 0 0 15,-4 1 0-15,-4 1 0 16,-5-1 0-16,0 1 0 16,-4 1 0-16,-4 0 0 15,-5 0 0-15,-3 2 0 16,-10 0 0-16,-3-2 0 16,-5 3 0-16,-7-1 0 0,-8-3 0 15,-6 2 0-15,-2-2 0 16,-7 0 0-16,-4-1 0 15,-4-4 0-15,-4 2 0 0,-2-7 0 16,-1-2 0-16,-5-2 0 16,-2-6 0-16,-2 1 0 15,-1-4 0-15,-1-6 0 16,4 0 0-16,-3 0 0 0,5-8 0 16,6-2 0-16,1-2 0 15,5 0 0-15,7-3 0 16,1 0 0-16,5 3 0 0,6-3 0 15,2 2 0-15,2-1 0 16,11 3-2-16,0 2-2 16,10 1-1-16,2 1-5 15,10 2-10-15,-1-3-27 16,13 8-39-16,-5-17-1 0</inkml:trace>
  <inkml:trace contextRef="#ctx0" brushRef="#br1" timeOffset="143072.6573">4572 15184 109 0,'0'0'4'15,"-4"11"1"-15,4 4 5 16,-1 0-1-16,1 12 1 15,1-3-6-15,8 7-40 16,8 6-9-16</inkml:trace>
  <inkml:trace contextRef="#ctx0" brushRef="#br1" timeOffset="143810.8391">5410 15132 220 0,'0'0'8'0,"0"0"4"0,0 0 3 16,0-8 4-16,0 8 3 16,0-11 0-16,0 11 3 15,0-19 1-15,2 5-5 16,3 0-3-16,2-3-4 15,3-3-2-15,3-1-3 0,1-3-1 16,2-1-1-16,1 3-1 16,3-2-1-16,-5 7-1 15,0-1-1-15,-7 6-1 0,4 1 1 16,-12 11-2-16,10-12-1 16,-10 12-2-16,0 0-1 15,0 0-4-15,0 0-4 0,4 8-10 16,-4-8-12-16,0 10-44 15,3 1-8-15</inkml:trace>
  <inkml:trace contextRef="#ctx0" brushRef="#br1" timeOffset="144160.9472">5750 15108 333 0,'0'0'7'0,"0"0"3"15,0 0 5-15,0 0-1 16,0-8 3-16,0 8-1 0,10-14 1 16,1 2 0-16,1-1-5 15,5-1-4-15,0-4-3 16,6-2 0-16,4 1-2 0,0 1 0 15,6-2-1-15,-6 5 0 16,1 1-1-16,-6 1 0 16,-2 3-1-16,-8 3 0 15,-2 4-2-15,-10 3-1 16,10-3-2-16,-10 3-4 16,0 0-5-16,0 6-10 0,0-6-18 15,-12 17-42-15,9-4-1 16</inkml:trace>
  <inkml:trace contextRef="#ctx0" brushRef="#br1" timeOffset="144521.7661">6056 15192 343 0,'0'0'6'0,"0"0"3"16,0 0 3-16,0 0-2 15,0 0 3-15,0 0 0 16,0 0 0-16,0 0 1 16,12 0-5-16,6 0-3 15,2 0-1-15,4 0 0 0,8 0-1 16,4-5-1-16,1-2-1 15,5-1 0-15,-5 1 0 16,-1 0-1-16,-4 0-1 0,-10 0 1 16,-2-1-2-16,-5 5-2 15,-15 3-2-15,15 0-9 16,-15 0-8-16,0 0-21 16,0 8-39-16,-5-1-2 0</inkml:trace>
  <inkml:trace contextRef="#ctx0" brushRef="#br1" timeOffset="144787.144">6171 15344 285 0,'0'0'3'0,"0"0"4"16,0 0 1-16,12 0 3 0,-3 0 3 15,7 5 0-15,-2 0 3 16,6 0 1-16,5 7-2 16,0-4-4-16,3 4-2 15,-1-5-3-15,0 3-2 0,-2-2-2 16,-3-1-3-16,1-1-7 16,-9-2-8-16,-1 1-16 15,4 1-45-15,-17-6-5 0</inkml:trace>
  <inkml:trace contextRef="#ctx0" brushRef="#br1" timeOffset="145056.658">5957 15420 286 0,'0'0'1'0,"0"0"4"16,0 0 2-16,7 13 3 16,2-5 3-16,5 4 0 15,0 5 1-15,2 0 2 0,3 0-2 16,-1 1-2-16,2 2-4 16,-1-3-4-16,1 1-4 15,-5-7-6-15,5 5-10 16,-14-6-12-16,-6-10-44 0,11 17-7 15</inkml:trace>
  <inkml:trace contextRef="#ctx0" brushRef="#br1" timeOffset="145305.0954">5653 15527 284 0,'0'0'2'0,"0"0"1"16,5 18 3-16,-2-4 2 15,4 4 1-15,0 1 2 16,9 10-1-16,-7 0 0 16,7 0-1-16,-2-1-3 0,2 2-7 15,-2-9-10-15,-1-1-19 16,4 0-41-16,-12-6-4 15</inkml:trace>
  <inkml:trace contextRef="#ctx0" brushRef="#br1" timeOffset="145547.5583">5440 15577 312 0,'0'0'3'16,"0"0"1"-16,0 0 4 0,-6 7 0 16,3 5 1-16,1 3 1 15,0 8-1-15,-1-1 2 16,3 5-2-16,0 1-4 16,0 2-4-16,0-3-4 15,0-3-11-15,0-4-17 0,-3-1-42 16,3-3-5-16</inkml:trace>
  <inkml:trace contextRef="#ctx0" brushRef="#br1" timeOffset="145777.2314">5158 15520 249 0,'0'0'2'0,"0"0"3"0,-9 7 3 16,-1 0 1-16,-3 6 3 16,-3 7 0-16,2 0-1 15,-5 1 2-15,-4 5-3 0,1-2-3 16,2-2-5-16,2-2-7 16,4 0-16-16,-1 3-35 15,3-11-15-15</inkml:trace>
  <inkml:trace contextRef="#ctx0" brushRef="#br1" timeOffset="146024.1678">4967 15483 284 0,'0'0'2'15,"-10"0"1"-15,0 0 3 0,-5 0 0 16,-5 4 0-16,-5-1 1 16,1-1 2-16,-9 6-2 15,-2-4-1-15,3 2-1 16,2-1-5-16,0 0-5 0,9-3-7 16,-2-2-40-16,8 0-18 15</inkml:trace>
  <inkml:trace contextRef="#ctx0" brushRef="#br1" timeOffset="146271.09">4830 15340 274 0,'0'0'4'0,"-11"-8"2"0,3 1 2 15,-8-2 3-15,-3 1 1 16,-9 2 2-16,-4-8 1 0,-5 8-1 16,-4-4 0-16,1 0-3 15,4 3-2-15,4-1-4 16,2 1-4-16,10 0-12 16,-3 2-17-16,16-8-32 0,7 13-16 15</inkml:trace>
  <inkml:trace contextRef="#ctx0" brushRef="#br1" timeOffset="146518.8643">4969 15161 307 0,'0'0'4'0,"-9"-3"4"15,-4-2 2-15,1-4 2 0,-6-2 1 16,-1-6 1-16,-4-1 1 16,3-1-1-16,1-1-4 15,2-2-6-15,6-1-9 0,9 3-13 16,2 8-36-16,5-3-22 16,7 0-5-16</inkml:trace>
  <inkml:trace contextRef="#ctx0" brushRef="#br1" timeOffset="146722.5787">5183 15144 317 0,'0'0'6'0,"0"0"1"0,-9-15 4 16,-1 2 0-16,2-5 2 15,-4-6-1-15,7-1 1 0,-6-7-5 16,11 2-16-16,0 0-30 16,6-2-34-16,6 3-7 15</inkml:trace>
  <inkml:trace contextRef="#ctx0" brushRef="#br1" timeOffset="147241.7987">6208 15069 27 0,'0'0'40'0,"-10"-10"6"15,10 10 4-15,0 0 2 16,-14-10-1-16,14 10-7 0,-4-9-9 15,4 9-10-15,3-13-8 16,4 0-6-16,6 1-5 16,-2 0-4-16,10 1-8 0,-1-1-13 15,4-8-39-15,4 10-18 16</inkml:trace>
  <inkml:trace contextRef="#ctx0" brushRef="#br1" timeOffset="147377.457">6235 15017 292 0,'0'0'1'0,"0"0"-1"0,15-3-5 0,-15 3-19 16,20-12-39-16,5 4-3 16</inkml:trace>
  <inkml:trace contextRef="#ctx0" brushRef="#br1" timeOffset="150022.73">6553 15299 285 0,'0'0'3'0,"0"0"1"15,0 0 3-15,-5 8 2 16,5-8 4-16,7 5 1 16,6-3 2-16,10-2 2 0,7 0-1 15,7-2-3-15,11-3-1 16,3-3-3-16,9-3-3 16,-3 5-2-16,-3-4-2 0,-6 5-2 15,-8 0 0-15,-8 2 0 16,-10 1-1-16,-2 2 1 15,-13 5 1-15,-4 5 1 16,-3 5-1-16,-5 2 1 16,-2 5 1-16,-3 6 0 15,-3 4-1-15,1 2 0 0,-1-4-2 16,1 4 0-16,0-3 0 16,3-1 0-16,3-3-1 15,-2-5 0-15,3-2 0 0,3-3 0 16,0-4 0-16,-2-1 0 15,4-12-1-15,0 13 1 16,0-13 0-16,0 0 1 16,0 0 1-16,0 0-1 0,0 0 1 15,0 0 0-15,0 0 0 16,0 0-1-16,0 0 1 16,-9 4-2-16,9-4 1 15,-15 0-1-15,15 0-1 16,-19 3 1-16,10-1 0 15,-6 3 0-15,3-2-1 0,-3 2 1 16,-2-3-1-16,-6 5 0 16,3-2 0-16,-1 1 0 15,0-2-1-15,3-2-1 0,2 1-2 16,-2-3-4-16,18 0-13 16,-12 0-19-16,-2 0-42 15,14 0-1-15</inkml:trace>
  <inkml:trace contextRef="#ctx0" brushRef="#br1" timeOffset="150542.9703">7132 15470 368 0,'0'0'5'0,"0"0"1"15,0 0 2-15,0 0-1 16,0 0 1-16,0 0 0 0,2-12 2 16,19 7 1-16,8-3-3 15,16-1-3-15,15-7 1 16,12-1-1-16,20 0 1 0,10-6-1 15,15 4-1-15,4 0-1 16,7-4-1-16,3 3 0 16,-6 3 0-16,-1-1 0 15,-12 4 0-15,-6 1-1 16,-16 3 0-16,-8 0 1 16,-15 0 0-16,-12 4 0 0,-13 2 0 15,-10 2 1-15,-9-1 0 16,-5 0 1-16,-9 3-1 15,-9 0-1-15,0 0 1 16,0 0-3-16,0 0 0 0,0 0 0 16,0 0 0-16,0 0 0 15,0 0 0-15,0 0 0 16,0 8 0-16,0-8 0 0,0 0 0 16,-7 10-5-16,7-10-10 15,-15 10-16-15,15-10-40 16,-10 4-17-16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02:44.7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1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7.34628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1-01-24T07:05:00.319"/>
    </inkml:context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3088 8789 169 0,'0'0'5'0,"0"0"6"16,0 0 2-16,0 0 4 16,10-4 2-16,2 1 2 0,-2 0 2 15,8 1 0-15,1 2-5 16,6 0 0-16,2 0-4 15,3 0-2-15,7 0-1 16,1 5-1-16,7-2-3 0,0 1-1 16,6 1 0-16,2-2-2 15,2 1-1-15,7-1 0 16,-2 2 0-16,4-3 0 16,2 3-1-16,4-2 1 15,1 2 0-15,-1-1 1 0,4 1-1 16,-5 1 1-16,5-2-1 15,2-2 0-15,-2 4 0 16,8-6 0-16,3 0 0 0,4 0-1 16,3-3 0-16,5-2 0 15,2 1-1-15,6-2 1 16,-3 1-1-16,2 1 0 16,3-1 0-16,-1-3-1 0,2 3 1 15,-5 3 0-15,5-5 0 16,-1 4 0-16,0 1-1 15,-3-4 1-15,6 2-1 0,-6 4 1 16,3-3-1-16,-1 1 1 16,2-1-1-16,-2 1 0 15,4 2 0-15,-3-2 0 16,0-3 0-16,2 2 1 16,-2 0-1-16,5-2 0 0,-3 0 1 15,-2 0-1-15,5-3 0 16,-1 4 1-16,4-4-1 15,2 4 0-15,-7-4 1 16,3 1-1-16,0 2 0 0,-4-2 0 16,-2 4 0-16,-2-2 0 15,-9 2 0-15,-1 2 1 16,-6 1-1-16,-4 0 0 16,-4 0 0-16,-5 0 0 0,-5 0 1 15,0 0-1-15,-7 0 0 16,-4 0 0-16,-10 1 0 15,-1-1 1-15,-7 0 0 0,-10 0 0 16,-9 0 0-16,-5 0 0 16,-9 3 1-16,-9-3 0 15,12 0 1-15,-12 0 0 16,0 0-1-16,0 0 1 16,0 0-1-16,0 0 1 0,0 0-2 15,0 0 0-15,0 0 0 16,0 0-1-16,0 0 0 15,0 0-4-15,0 0-3 16,0 0-8-16,0 0-13 0,0 0-47 16,0 0-7-16</inkml:trace>
  <inkml:trace contextRef="#ctx0" brushRef="#br0" timeOffset="1429.8121">2091 7682 82 0,'0'0'3'0,"0"0"5"0,8 0 1 16,4 0 4-16,2 0 2 15,9 0 3-15,0 0 1 0,9 0 3 16,4 1-1-16,12 2-3 16,-3 0-2-16,17-1-1 15,2 1-2-15,7-3-1 16,5 5-1-16,10-2-2 16,4-2-1-16,10-1-2 15,10 3 1-15,-3 0-3 0,4-3 1 16,3 2-2-16,6 1 0 15,0-2-1-15,6 4 0 16,-6-4 0-16,2-1-1 16,2 3 1-16,0 0-1 0,0-3 1 15,3 2-1-15,-5-2 0 16,-3 0 1-16,9 0-1 16,-2 0 0-16,-4 0 0 0,-5 3 0 15,1-2-1-15,-1-1 1 16,0 3 0-16,-1 0-1 15,-5-1 1-15,-5 1-1 16,2-1 0-16,-4-2 2 0,-3 0-2 16,7 3 0-16,-9-3 0 15,1 0 1-15,2 0 1 16,-3 0-1-16,3 0-1 16,5 0 1-16,-9 0 0 15,5 0 0-15,-1 0 0 0,-3 0-1 16,6-3 0-16,-3 1 1 15,-3-3-1-15,1-1 0 16,4 2 1-16,-1-1-1 0,1 1 0 16,2-2 0-16,-1 1 0 15,-2-1 0-15,5-1 1 16,-5 2-1-16,3 3 0 16,-7-4 0-16,-4 5 0 0,-8 1 1 15,-5-3-1-15,-10 1 0 16,-10 2 0-16,-7 0-1 15,-11 0 1-15,-13 0-1 16,-2 2-1-16,-9 1 1 0,-10-2 0 16,-2 2-1-16,-8-3 1 15,0 0-2-15,7 10-1 16,-7-10-4-16,0 10-6 16,0-10-16-16,-15 8-38 15,15-8-6-15</inkml:trace>
  <inkml:trace contextRef="#ctx0" brushRef="#br0" timeOffset="10628.789">9857 8546 205 0,'0'0'9'0,"0"0"6"16,0 0 3-16,-5-10 4 15,5 10 1-15,0 0 0 16,0 0 1-16,0 0 2 15,0 0-7-15,0 0-7 16,0 0-2-16,-3 4-2 0,3-4-2 16,5 18 0-16,5-7-1 15,1 1-2-15,-2 3 1 16,6-3-1-16,-2-2-1 16,1-3 0-16,4-4 1 15,2-3 0-15,-1 0 0 0,4-13 1 16,4-6 1-16,6-5 2 15,4-8-1-15,3-1 1 16,2-6 0-16,6-2 0 16,-4 4 0-16,-2 3 0 15,-2 4-7-15,-8 7 0 0,-4 6 0 16,-11 5 0-16,-2 4 0 16,-15 8 0-16,10-6 0 0,-10 6 0 15,0 0 0-15,0 0 0 16,0 0 0-16,0 0 0 15,0 0 0-15,0 0 0 16,0 0 0-16,0 0-10 0,0 0-74 16,0 0-2-16</inkml:trace>
  <inkml:trace contextRef="#ctx0" brushRef="#br0" timeOffset="19043.8852">9661 6965 307 0,'0'0'3'0,"0"0"1"16,0 0 1-16,0 0 2 16,0 0 0-16,0 0 2 15,0 0 1-15,2 10 3 0,-2-10-3 16,17 7 2-16,-6-1 0 15,3-6 0-15,6 0 1 16,1-3-1-16,3-14 0 0,4-5-1 16,12-10 1-16,4-11-2 15,11-8-1-15,4-7 0 16,5-1 0-16,4-1-6 16,-1 7-3-16,-8 5 0 15,-4 9 0-15,-9 8 0 16,-14 12 0-16,-8 4 0 0,-9 10 0 15,-15 5 0-15,10-5 0 16,-10 5 0-16,0 0 0 16,0 0 0-16,0 0 0 15,0 0 0-15,0 0 0 0,0 0 0 16,0 10 0-16,0 5-64 16,0-15-23-16</inkml:trace>
  <inkml:trace contextRef="#ctx0" brushRef="#br0" timeOffset="35845.6866">4795 14026 174 0,'0'0'6'16,"0"0"2"-16,0 0 2 15,0 0 3-15,0 4 0 16,0-4 2-16,0 0 0 16,0 0 1-16,0 0-3 0,0 0-3 15,0 0 2-15,6 11-2 16,-6-11 0-16,17 7-2 15,-2-7 1-15,1 5 0 16,4-3-2-16,6 2 0 0,2-2-1 16,-1-1 0-16,3 2 0 15,5-3-2-15,7 3 0 16,1 0 0-16,7-3 0 16,3 2-1-16,5 0-1 0,6-2 0 15,1 4 0-15,2-3 0 16,3 4-1-16,2-2 0 15,-1 2 0-15,5 0 0 16,-2-3 0-16,6 3 0 0,-2-2 0 16,5-1 0-16,2 3 0 15,2-5 0-15,0 3-1 16,2-3 1-16,6 2-1 16,-3-2 1-16,2 2-1 15,0-2 1-15,-2 5-2 16,0-2 0-16,0 1 0 0,0-1 1 15,-2 2-1-15,-1 0 0 16,3-2 1-16,0 1-1 0,0-1 1 16,1-1 1-16,7-2-1 15,-2 4 1-15,2-4-1 16,-1 0 0-16,0 0 1 0,3 0-1 16,-2 0 1-16,-1-4-1 15,1 2 0-15,4-1 1 16,0-1 1-16,1-1 0 15,-1-1-1-15,1 1 1 16,1 3 0-16,6-3 0 0,-8 3-1 16,3-3 1-16,1 5-2 15,-2-2 0-15,4 2 0 16,1 0 0-16,-1-3 2 16,2 3-2-16,0 0 0 15,0 0 0-15,0 0 0 16,1 0 0-16,-3 0 1 0,-1 0-1 15,3 0 0-15,-3 3 1 16,4-3-1-16,1 0 0 0,-4 0 0 16,-1 0 0-16,2 0 0 15,2 0 0-15,-4 0 0 16,-5 0 0-16,-2 0 0 16,-3 0 0-16,-3 0 0 0,-5 0 1 15,-7 0-1-15,-1 0 0 16,-8 0 0-16,-6 0 0 15,-5-3 1-15,-6 3-1 16,-8-3 0-16,-6 3 0 0,-7-2 0 16,-5 2 0-16,-9 0 0 15,-6 0 0-15,-7 0 0 16,-10 0 0-16,16 0-1 16,-16 0 0-16,0 0 0 15,0 0 0-15,0 0-2 0,0 0 0 16,0 0-4-16,0 0-11 15,-8 2-45-15,3 8-12 16</inkml:trace>
  <inkml:trace contextRef="#ctx0" brushRef="#br0" timeOffset="38090.6442">4868 15743 159 0,'0'0'4'0,"0"0"3"15,0 0 1-15,0 0 3 16,0 0 3-16,0 0 4 16,0 0 3-16,0 0 3 0,0 0-3 15,7-5 0-15,5 5-2 16,6-3-2-16,5 3-2 15,2-2-1-15,2-1-3 16,8 2-2-16,2-3-2 16,1 2-1-16,9-1 1 0,-4 0-2 15,10-2 0-15,5 4 0 16,1-2-1-16,8 0-1 16,2 1 0-16,9-1-1 15,0 1 0-15,8-1-1 16,3 1 1-16,6 0-1 15,-1-1 0-15,8 1 0 0,2-1 1 16,-2 0-2-16,8-1 1 16,0 1 0-16,-2 1-1 0,0 2 1 15,1-2-1-15,-2 2 0 16,-1 0 1-16,6 0-1 16,-2 2 1-16,5 0-1 0,-2-2 1 15,4 0-1-15,-2 0 1 16,9 0 0-16,-4 0-1 15,-3 0 1-15,0-4-1 16,-4 1 1-16,4 0-1 16,-5 1 1-16,-1-1-1 15,-1 3 0-15,0-2 1 0,-4 2-1 16,4 0 1-16,0 0-1 16,-1 0 0-16,-2 0 1 15,-3 0-1-15,3 0 0 16,-5 0 0-16,2 2 1 15,-4-2-1-15,-1 5 0 0,-4-2 0 16,-1 0 0-16,0-1 0 16,1 0 0-16,0 1 0 0,-10-3 0 15,1 0 0-15,-10 0 0 16,-3 0 0-16,-8 0 1 16,-10 0-1-16,-10 0 0 15,-8 0 0-15,-11 0 1 0,-3 0 1 16,-10 0 0-16,-1 0 0 15,-12 0 1-15,7 0 0 16,-7 0 0-16,0 0 0 16,0 0 0-16,0 0-1 0,0 0 0 15,0 0-1 1,0 0 0-16,0 0 0 0,0 0-1 16,0 0 0-16,0 0 0 15,0 0-3-15,0 0-3 16,0 0-3-16,0 0-13 15,0 12-60-15,0-12-3 0</inkml:trace>
  <inkml:trace contextRef="#ctx0" brushRef="#br0" timeOffset="39776.1081">5220 17227 140 0,'0'0'2'15,"0"0"4"-15,0 0 4 16,0 0 4-16,11-3 3 16,1 3 1-16,8 0 4 15,5 5 0-15,7-3 0 0,9 3-3 16,8-2-3-16,11-3-2 15,2 2-3-15,8-2-2 16,9 0-1-16,5 0-2 0,4 0-1 16,5 0-1-1,5-2 1-15,6 2-3 0,11 0 1 16,-3 0-1-16,4-3 1 16,8 3 0-16,6-5-1 15,-1 3 0-15,4 0 0 16,5-1 0-16,-4 1 0 15,5 2 0-15,6 0 0 0,-8-3 0 16,4 0 0-16,6 3-1 16,2-1 1-16,-8-2-1 0,4 3 0 15,-1-2-1-15,3-1 1 16,1 3 0-16,-3-3-1 16,-3 3 1-16,2 0-1 15,-5 0 1-15,0 0-1 0,-2 0 0 16,-3 0 1-16,0 0-1 15,0 0 1-15,-2 0-1 16,0 0 1-16,5 0-1 0,-1 0 1 16,-3 0 0-16,-2 0-1 15,5 0 1 1,-3 3 0-16,1-3-1 0,-5 3 0 16,-2-1 0-16,-1 1 1 15,-3 1-1-15,-2-1 0 16,-6 2 0-16,-4-3 0 15,1 3 0-15,-2 0 0 0,-11-3 0 16,3 3 0-16,-8-5 0 16,-2 3 0-16,-10-3 1 0,-2 2 0 15,-10-2-1-15,-11 0 2 16,-1 0 0-16,-9 0 1 16,-11 0 0-16,-4 0 2 15,-11 0 1-15,-4 0 1 0,-6 0 0 16,-1 0 0-16,-12 0 0 15,0 0-1-15,0 0-1 16,0 0 0-16,0 0-2 16,0 0-1-16,0 0-3 0,0 0-8 15,0 0-17-15,0 0-54 16,0 0-2-16</inkml:trace>
  <inkml:trace contextRef="#ctx0" brushRef="#br0" timeOffset="66277.3632">13593 13424 281 0,'0'0'6'0,"0"0"2"15,0 0 1-15,0 0 0 16,-2 5 0-16,2-5 0 16,0 0 1-16,0 15 0 15,0-15-5-15,0 15-1 0,2-3-2 16,0 6 2-16,4 1 0 16,-1 3-1-16,2-1 0 15,3-1 0-15,1-4 1 0,3-1 1 16,11-10-1-16,2-7 1 15,15-13 0-15,13-12 1 16,12-11 2-16,18-8 1 16,9-9-1-16,11-2 1 0,6-2 0 15,-1-1 0 1,-6 10-1-16,-10 6 0 0,-14 6-2 16,-19 14-2-16,-9 4-1 15,-20 10-1-15,-11 3-1 16,-6 5-1-16,-15 2 1 0,10-3-1 15,-10 3 0-15,0 0 0 16,0 0-1-16,0 0 0 16,0 0-2-16,0 0-3 0,0 8-7 15,0-8-30-15,-4 14-39 16,4-14-2-16</inkml:trace>
  <inkml:trace contextRef="#ctx0" brushRef="#br0" timeOffset="86582.9041">13357 13926 254 0,'0'0'10'0,"0"0"3"16,0 0 3-16,0 0 3 16,0 0 0-16,0 0-1 15,0 0 1-15,-3 5 1 0,3-5-10 16,0 8-3-16,3 2-3 16,0-1-3-16,2 2 1 15,2-1 0-15,0 5 0 0,4-5-1 16,-1 2 0-16,-1-2 1 15,2-3-1-15,1-2 1 16,2-2 0-16,3-3 1 16,2 0-1-16,2-8 2 15,12-7 0-15,2-4 1 0,10-5-1 16,7-5 1-16,8 0 0 16,2-5 0-16,0-2 0 15,5 4-1-15,-5 3-1 16,0 4 0-16,-7 2 0 15,-11 8-1-15,-3 1-1 0,-11 4 0 16,-9 5-1-16,-3 0 0 16,-8 5 1-16,-10 0-1 15,0 0 0-15,10 0 0 16,-10 0 1-16,0 0-1 0,0 0 1 16,0 0 0-16,0 0 1 15,0 0-1-15,0 0 0 16,0 0 1-16,0 0-1 15,0 0 1-15,0 0-1 16,-6 0 1-16,6 0-1 0,0 0 0 16,0 0-1-16,-10 2 0 15,10-2 1-15,0 0-1 16,-10 3-1-16,10-3 1 0,0 0-1 16,-12 5-2-16,12-5-1 15,-14 10-4-15,14-10-6 16,-16 14-14-16,4-14-46 0,0 13-10 15</inkml:trace>
  <inkml:trace contextRef="#ctx0" brushRef="#br0" timeOffset="88095.1808">4679 13216 124 0,'0'0'0'0,"0"0"2"15,0 5-1-15,3 10 3 16,-1 4 3-16,-2 13 3 15,2 6 3-15,-2 16 0 16,0 11 3-16,3 6 0 16,-3 7-1-16,0-1-2 0,0-4-2 15,0-3-2-15,0-3-3 16,0-13 0-16,0-9-3 16,2-8 0-16,-2-10-4 15,0-5 0-15,0-8-5 0,0-14-9 16,0 0-13-16,0 0-11 15,7-18-8-15,-7-15-13 16</inkml:trace>
  <inkml:trace contextRef="#ctx0" brushRef="#br0" timeOffset="88879.6206">4578 13114 184 0,'0'0'3'15,"0"0"0"-15,0 0 2 0,0-10 0 16,0 10-2-16,0 0 0 16,0 0 1-16,3-7-1 15,-3 7-2-15,17-3-1 16,2 3 0-16,2 0-1 0,9 0 2 16,9 0 1-16,5 0 1 15,11 0 1-15,7 0 2 16,17 0 3-16,8-2-1 15,20-3 3-15,6-2 0 0,20-6 0 16,14 4-1-16,12-3 0 16,10 1-3-16,7 2-2 15,8-2-1-15,11 4-1 16,4-1 1-16,2 4-1 0,0-2-1 16,5 1 0-16,13 0 1 15,2 1 0-15,5-1 0 16,1 2 0-16,7-2-1 15,-1 3 0-15,1-4 0 0,0 6-1 16,-1-4 0-16,-4 4 0 16,-6 0-1-16,-4-2 1 15,-10 2-1-15,2 0 1 16,-2 0-1-16,-11 0 1 0,7-3-1 16,-11 0 1-16,-3 1-1 15,0-3 1-15,4 0-1 16,-14 3 1-16,-4-2 0 0,-6 4-1 15,-15 0 0-15,-6 0 0 16,-14 6 1-16,-13 2-1 16,-15-1 0-16,-10 1 0 15,-11-1 0-15,-13 0 0 0,-9 1 0 16,-10-1 0 0,-8-5 0-16,-12 3 1 0,-4-2 0 15,-13-3 4-15,-6 3-1 16,-12-3 1-16,13 0 1 15,-13 0 2-15,0 0-1 16,0 0 0-16,0 0-1 0,0 0-1 16,0 0-1-16,-7-3-2 15,7 3 0-15,0 0-2 0,-13-3-2 16,13 3 0-16,-7 6 0 16,1 13 0-16,2 13 2 15,-2 21-1-15,3 16 2 0,-3 23 0 16,-1 12 2-16,2 14 1 15,-2 6 0-15,2-1-2 16,-3-6-6-16,3-3-10 16,-5-4-58-16,-5-27-3 15</inkml:trace>
  <inkml:trace contextRef="#ctx0" brushRef="#br0" timeOffset="95855.6495">11851 15168 272 0,'0'0'7'0,"0"0"1"0,0 0 3 16,0 0 0-16,0 0 1 15,0 0-1-15,5 0 1 16,-5 0 0-16,0 0-5 0,9 12-1 15,-3 3-2-15,4 0-2 16,-1 3 0-16,4 1 1 16,-1 6 0-16,0-6-1 15,4 2-1-15,-7-4 0 0,4-2 1 16,-3-5 0-16,2-3 1 16,6-5 1-16,-4-2 1 15,11-9 1-15,5-8-1 16,13-12 1-16,6-7 1 15,13-8 0-15,11-14 0 0,8 1-1 16,9-5 0-16,-1 2 0 16,-1 9-1-16,-9 4 1 15,-12 12-2-15,-12 10 0 0,-13 6-2 16,-17 9 0-16,-10 7-1 16,-15 3 0-16,9-6 0 15,-9 6 0-15,0 0 0 0,0 0-1 16,0 0-2-16,0 0-3 15,0 0-10-15,0 24-50 16,0-24-18-16</inkml:trace>
  <inkml:trace contextRef="#ctx0" brushRef="#br0" timeOffset="119308.482">3280 15680 240 0,'0'0'4'0,"0"0"2"0,0 0-1 16,0 0 3-16,0 0-1 16,0 0 3-16,2 8 0 15,15-1 2-15,7 1-3 0,21 1 3 16,10 2-1-16,23-4 1 15,18-2-1-15,19-2 2 16,8-3-2-16,17 0 0 16,4-3-3-16,1-2-2 15,-1 0-1-15,-10 0-1 16,-5 0-2-16,-12 1-3 0,-12 1-14 16,-13-7-50-16,-17 10-11 15</inkml:trace>
  <inkml:trace contextRef="#ctx0" brushRef="#br0" timeOffset="124161.5347">3175 17423 102 0,'0'0'6'0,"5"0"2"15,-5 0 5-15,20 0 2 16,-8 0 4-16,8 0 0 15,3 0 2-15,4 0 1 16,5 0-4-16,5 1-3 0,8-1-3 16,7 0-1-16,4 0-4 15,10 0 1-15,6 0-2 0,8 0-1 16,2 0-1-16,10 0 1 16,5 0 0-16,2 0-1 15,13 0 0-15,-2 0 0 16,8 0 1-16,7 0-1 15,4 0 1-15,4 0-1 16,3 3 1-16,-1 0-1 0,11-1 1 16,1 1-1-16,2 2-2 15,2-1 0-15,3 1-1 16,3 0 0-16,-1 3 0 16,3-1 0-16,1-2-1 15,4 2 1-15,-3 1 0 0,6 0-1 16,-1 2 1-16,1-5 0 15,4 2 1-15,1 1-1 16,2-4 0-16,1 1-1 0,3 3 1 16,-2-4-1-16,3 2-1 15,-2-2-4-15,2 4-12 16,0-1-22-16,-5 3-31 16,-5-3-4-16</inkml:trace>
  <inkml:trace contextRef="#ctx0" brushRef="#br0" timeOffset="127725.7923">15052 15787 164 0,'0'0'9'0,"0"0"3"16,0 0 4-16,0 0-1 0,6 0 2 16,-6 0 0-16,0 0-1 15,10 5 2-15,1-2-7 16,15-1-4-16,4 1-2 0,17-1-1 16,7 0 0-16,19 1 0 15,19-1 1-15,17-2-1 16,12 0 0-16,14 0 0 0,19-2 0 15,12-1 1-15,13-4 0 16,11 0 1-16,8-1 0 16,9 1 1-16,14 0-1 15,8 0-1-15,-1-4 1 16,11 6-2-16,-3 1 0 16,-2-2 1-16,-3 6-1 0,-7 0-1 15,-11 0 1-15,-9 6-1 16,-18 1 0-16,-16 0-1 15,-16 0 0-15,-17 4-1 16,-23-2 0-16,-16-1 0 0,-24 2 0 16,-17-6 1-16,-18 1 1 15,-9 1 2-15,-12-5 0 16,-8-1 1-16,-10 0 0 0,0 0 1 16,0 0-1-16,0 0-1 15,-5 3-1-15,-6-3-1 16,2 0-3-16,-3 0-2 15,-1 0-13-15,-7 5-65 0,3-5-1 16</inkml:trace>
  <inkml:trace contextRef="#ctx0" brushRef="#br0" timeOffset="129155.1461">15268 14548 286 0,'0'0'7'0,"0"0"5"15,0 0 4-15,0-7 0 16,0 7 1-16,0 0 0 16,0 0 1-16,0 0 0 15,0 10-6-15,0 12-4 0,0 13-1 16,0 12-2-16,0 15 2 15,0 10 0-15,0 11 1 16,0 4-1-16,0 5-1 16,-2 2 0-16,2-6-1 0,-2-5-2 15,-2-6-1-15,4-5 0 16,-1-13-1-16,1-1 0 16,-3-12 0-16,3-8-1 15,0-9-1-15,0-7 1 16,0-4 0-16,0-8-1 15,0-10 0-15,0 0 0 0,0 0-2 16,0 0-1-16,-2-7-2 16,0-2-3-16,-1-3-4 15,-2-2-7-15,0 2-15 0,5 4-40 16,-5-6-7-16</inkml:trace>
  <inkml:trace contextRef="#ctx0" brushRef="#br0" timeOffset="130075.8743">15197 15628 347 0,'0'0'6'16,"0"0"2"-16,0 0 2 16,-10-9 2-16,10 9-1 15,-20 0 0-15,10 0 1 16,-5 6 0-16,0 6-3 0,0 5-5 16,2 5-1-16,1 2 0 15,2 5-1-15,8 0 0 16,-1 0 0-16,6-4-1 15,6-3 1-15,9-4 0 16,0-5 0-16,6-9 0 0,1-4 0 16,5-3 0-16,-3-6 1 15,3-9-1-15,-7-5 1 0,-4 2 0 16,-3-6 1-16,-7-3-1 16,-6 3 1-16,-3-1-1 15,-6 8 1-15,-8 1-1 16,-6 6-1-16,2 7 0 0,-6 6-1 15,-1 6 0-15,0 9-1 16,0 5 0-16,6 5-1 16,1 4 0-16,11-1 1 15,2-1-1-15,5-2 1 16,10-4-1-16,7-8 1 0,8-5 0 16,2-5 0-16,3-3 1 15,0-11 0-15,0-4 0 16,-3-2 0-16,-7-5 0 15,-3-3 1-15,-6-1-1 16,-9 0 1-16,-2 1-2 0,-8 3 0 16,-7 4 0-16,-2 8 0 15,-3 7 0-15,-6 3 0 16,5 3 0-16,-2 13 0 0,6 3 0 16,-1-2 0-16,11 3 0 15,2 0 0-15,5 1-2 16,10-9 1-16,5-4 1 15,5-7 0-15,5-1-1 0,0-9 1 16,1-6 0-16,0-3 1 16,-4-4-1-16,-4 2 1 15,-11 0-1-15,-7 3 2 16,-5 4-2-16,-13 5-2 16,-3 7 2-16,-8 2-3 0,-1 5-5 15,6 9-14-15,2 10-43 16,2-11-19-16</inkml:trace>
  <inkml:trace contextRef="#ctx0" brushRef="#br0" timeOffset="131123.2178">15077 14521 256 0,'0'0'4'0,"0"0"1"16,0 0-1-16,0 0-1 0,10 0 2 16,-10 0-1-16,0 0 2 15,15 0 3-15,-8 0-4 16,16 0 2-16,0-5 0 16,11-4 3-16,11-3-1 0,14-9-1 15,12-9 1-15,12-2-2 16,20-10 1-16,11-8 1 15,18-3 0-15,7-7-2 16,21-8 0-16,6 2 0 16,13-3-1-16,9-6 0 0,9 0-2 15,-1 0-2-15,11-3 0 16,6 3 0-16,-5 0 0 16,5 0-1-16,-9 8 1 15,-11 5-1-15,-4 5 1 0,-15 7 1 16,-17 6-3-16,-15 5 2 15,-15 6 0-15,-24 6-1 16,-13 7 0-16,-20 1 2 0,-16 4 0 16,-13 5 1-16,-14 3 0 15,-10-2 0-15,-6 4 0 16,-11 5 1-16,0 0-1 16,0 0-1-16,0 0-2 15,0 0-1-15,0 0 0 16,0 0 0-16,0 0-2 0,0 0-2 15,0 0-3-15,-11 3-7 16,11-3-13-16,-12 20-37 16,12-20-16-16</inkml:trace>
  <inkml:trace contextRef="#ctx0" brushRef="#br0" timeOffset="131758.0699">19565 12916 271 0,'0'0'6'0,"0"0"1"0,0 0 1 16,-12-5 2-16,12 5 0 15,-21 0 2-15,12 0 0 16,-9 5 1-16,3 4-5 15,0 5-2-15,3 1 1 0,4-1-3 16,5 3 1-16,3-2 0 16,3 0-1-16,9-4 0 15,7-8 1-15,9 1-1 0,2-4 1 16,2-7 1-16,4-4 0 16,-4-4 0-16,1 0 0 15,-9-4 0-15,-6-4-1 0,-10 2 0 16,-8 0-1-16,-4 1-1 15,-12 3 0-15,-7 5-2 16,-5 5-1-16,-4 7 0 16,0 2 0-16,0 13-1 0,4 2 1 15,2 5-1-15,10 2 1 16,2 5-1-16,14-5 1 16,4-2 0-16,11-5 0 15,13-5 0-15,2-3 1 16,7-9 0-16,2 0 0 15,1-10 0-15,-2-6 1 0,-7-3 1 16,-5-6-1-16,-9-2-1 16,-12-1 1-16,-5 1-1 15,-15 3 0-15,-10 1 0 0,-10 5-1 16,-5 6 0-16,-2 7 0 16,-2 5-1-16,5 0 0 15,3 14 0-15,2-2-1 0,13 5 0 16,9 0-2-16,5 3-5 15,7-3-6-15,4 1-5 16,12-6-7-16,8 0-10 16,1-4-19-16,7-4-26 0,-7-1-3 15</inkml:trace>
  <inkml:trace contextRef="#ctx0" brushRef="#br0" timeOffset="133055.1825">19585 13035 184 0,'0'0'6'0,"0"5"5"0,0 10 2 16,7 7 3-16,0 7 3 15,0 15 1-15,6 10 1 0,2 8 2 16,3 16-3-16,4 11-3 16,0 8-1-16,5 10 1 15,-3 2-6-15,5 5-1 0,1 2 0 16,2 6-2-16,3-8-3 16,-3-3-1-16,0-2-1 15,-1 0-1-15,8-7 0 16,-9-3 0-16,2-2-1 0,-5-8-1 15,-2-5 1-15,-2-2 0 16,-3-8 0-16,-6-5 0 16,2-7-1-16,-4-10 1 15,1-3-1-15,-6-5 1 0,0-8 0 16,-1-6-1-16,-2-3 0 16,2-7 0-16,-5 0 1 15,2-3-1-15,-3-3 0 16,0-2 0-16,0-1 1 15,0-1-1-15,0-10 0 0,0 17 1 16,0-17-1-16,0 15 1 16,0-15 0-16,0 18-1 15,0-9 1-15,0-1-1 16,0 1 1-16,0 3-1 0,0-12 1 16,0 16-1-16,0-16 1 15,0 16 0-15,0-16 0 16,0 12 0-16,0-12 0 0,0 11 0 15,0-11 0-15,0 11 0 16,0-11 0-16,0 9 0 16,0-9-1-16,0 11 0 0,0-11 0 15,0 0 0-15,0 6-1 16,0-6-1-16,0 0 0 16,0 0-2-16,0 0 1 15,0 0-1-15,0 0 0 16,0 0 0-16,0-6 0 15,0 6 2-15,0-15 1 0,0 15 1 16,-4-18 1-16,-2 9 1 16,1-2 2-16,-2 2 0 15,0 1 0-15,-2 1 1 16,-3 2-1-16,3 2 0 0,-4 3 0 16,1 0-1-16,-4 8-1 15,4 4 0-15,3 6 0 16,-4-2-1-16,5 4 0 15,6 3 0-15,2-3 0 0,2-1 1 16,10-1-1-16,6-8-1 16,3-3 1-16,3-7 0 15,5-2-1-15,-5-11 1 0,6-4 0 16,-6-5-1-16,-4-9 1 16,-5 5 0-16,-8-3 0 15,-2-2 0-15,-5 1 1 16,-12 6-1-16,0 6 1 15,-9 4 0-15,-1 8 0 0,-2 6-1 16,-1 6 0-16,0 4 0 16,4 7 0-16,5 0-1 15,2 6-1-15,7-4 1 16,7 1-1-16,7-5 0 0,9-3-1 16,6-5-2-16,5-7-1 15,3 0 1-15,4-9 0 16,-6-5 0-16,-3-4 1 0,-2-2 2 15,-14-3 3-15,-6 3 1 16,-3-2 2-16,-15 8 1 16,-5 1 0-16,-7 7-1 15,-1 1 0-15,-8 5-2 0,10 5-1 16,-1 1-6-16,10 7-18 16,19 1-60-16,-2-3-4 15</inkml:trace>
  <inkml:trace contextRef="#ctx0" brushRef="#br0" timeOffset="133926.4551">15219 14430 314 0,'0'0'5'0,"0"0"3"0,-13-3 1 15,13 3 1 1,-14 3 0-16,4 4 2 0,-3-2 0 15,1 7 2-15,7 3-6 16,0-1-1-16,5 7-2 16,0-6 0-16,10 0 0 0,5-3-1 15,7-4 0-15,3-7 0 16,5-1-1-16,-2-4 1 16,1-8 0-16,-1-3 0 0,-4-2-1 15,-4-3 1-15,-10-5 0 16,-8 2-1-16,-2 1 0 15,-12 5 0-15,-6 2-1 0,-6 3-1 16,-2 9 0-16,-7 3-1 16,3 7 0-16,-3 7 0 15,8 3 0-15,0 2-1 16,8 1 1-16,7 2-1 16,8-4 1-16,4-1 0 15,13-7-1-15,9-3 1 0,6-7 0 16,6 0 1-16,-4-7-1 15,4-6 1-15,-7-1-1 16,-10-2 0-16,-4-4 1 16,-10 6-1-16,-10 2 0 0,-10 4 0 15,-9 3 0-15,-6 5-1 16,-6 5 0-16,2 5-5 16,1 10-16-16,4 4-57 0,9 2 0 15</inkml:trace>
  <inkml:trace contextRef="#ctx1" brushRef="#br0">15206 14858 0</inkml:trace>
  <inkml:trace contextRef="#ctx0" brushRef="#br1" timeOffset="141588.8284">14275 14814 127 0,'0'0'4'0,"0"0"2"16,0 0 3-16,0 0 2 15,0 0 4-15,0 0 1 0,0 0 1 16,5-5 2-16,-5 5-2 16,0 0-2-16,0 0-1 15,12-8-3-15,-12 8-3 16,10-7 0-16,-10 7-2 0,14-5-1 15,-4-2-1-15,1-1 1 16,-2 0 0-16,1-1-1 16,3 3 1-16,-1-3 0 15,1 1-1-15,-1-1 1 0,0 1-1 16,1 3-1-16,-1 1 1 16,1-4-1-16,2 3 0 15,0-5 0-15,0 4-2 16,0 2 2-16,-1-4-2 0,2 3 1 15,-5-2 0-15,8 2 0 16,-10 0 1-16,3 0-1 16,1-2 3-16,-1-1-1 15,1 1 0-15,-3 2 0 16,0-3-1-16,3 4 0 0,-4-4 0 16,3 2-1-16,-4 0-1 15,2 0 0-15,-3 1 0 16,4 3-1-16,-4-3 1 15,3 0-1-15,-1 2 0 16,4-1 0-16,-5-1 0 0,1 2 1 16,7-1-1-16,-7 1 0 15,4-1 0-15,-1-2 0 16,0 1 1-16,1 3-1 0,-1-3 0 16,1 3 0-16,-1-1 0 15,-2-2 1-15,3 2-1 16,-6 2 1-16,5-2-1 0,1 1 1 15,-1-1 0-15,1-2-1 16,2 1 1-16,-2 0-1 16,1 2 0-16,2-1 0 15,-2-2 1-15,-4 2-1 16,4 1 0-16,-4 0 0 0,4 2 0 16,-2-3 1-16,0 3-1 15,3 0 0-15,-3 0 1 16,1-2-1-16,2 2 1 15,2 0 0-15,-5-3-1 16,6 0 0-16,-1 2 1 0,-1-2-1 16,0 3 1-16,-4-3-1 15,4 1 0-15,-2 2 0 16,-1 0 0-16,0 0 1 0,-1 0-1 16,-2 0 0-16,5 0 0 15,-3-3 0-15,1 3 1 16,-3 0-1-16,2 0 1 15,-1 0-1-15,-2 0 1 0,7 0-1 16,-7 0 1-16,3 0-1 16,-1 0 0-16,1 0 1 15,0 0-1-15,3 0 0 16,-3 0 0-16,0 0 1 0,1 0-1 16,3 0 0-16,-2 0 0 15,-1 3 0-15,-1-3 1 16,6 0-1-16,-4 2 1 15,4 1 1-15,-3 0-2 16,0-2 0-16,4 2 0 0,-1 0 1 16,-1-1-1-16,1 3 0 15,-4-3 1-15,3 3-1 16,2-2 1-16,-5 2 1 0,0-2-1 16,-2 2 1-16,5-3 1 15,-5 4-1-15,3-4 0 16,0 2 0-16,-3-1 0 15,4 0-1-15,-4-1 1 0,1 1-1 16,-1-1 0-16,0 3 0 16,-2-3 0-16,2 1 0 15,-4-1 0-15,2 1 0 16,2 0 0-16,-1-1 0 0,-2 3 0 16,1-3 0-16,0 0-1 15,0 1 1-15,0 2-1 16,-3-2 1-16,4 1-1 15,-11-4 0-15,12 5 0 0,-12-5 1 16,15 7-1-16,-15-7 0 16,15 5 1-16,-15-5-1 15,15 6 0-15,-8-1 1 16,5 0-1-16,-5-3 0 0,2 4 0 16,0-4 0-16,-9-2 0 15,18 7 0-15,-18-7 0 16,15 8 1-16,-15-8-1 15,15 4 0-15,-15-4 0 0,12 8 0 16,-12-8 0-16,10 8 0 16,-10-8 1-16,13 7-2 15,-13-7 2-15,12 9-1 16,-12-9 0-16,10 7 0 0,-10-7 0 16,11 6 0-16,-11-6 0 15,13 7 0-15,-13-7 0 16,8 7 0-16,-8-7 1 15,9 8-1-15,-9-8 0 16,0 0 0-16,13 10 0 0,-13-10 1 16,11 5-1-16,-11-5 1 15,9 6-1-15,-9-6 1 16,7 7 0-16,-7-7 0 0,11 5 0 16,-11-5 0-16,10 5 0 15,-10-5 0-15,0 0 0 16,9 7 0-16,-9-7-1 15,0 0 1-15,0 0 0 0,11 7 0 16,-11-7 0-16,0 0 0 16,0 0 0-16,0 0 0 15,0 0 1-15,0 0 0 16,0 0 0-16,0 0 1 0,0 0 0 16,0 0-1-16,0 0-2 15,0 0 0-15,0 0-6 16,-6-2-23-16,-3 2-53 15,1-5-3-15</inkml:trace>
  <inkml:trace contextRef="#ctx0" brushRef="#br1" timeOffset="142488.81">14172 14501 214 0,'0'0'8'0,"0"0"4"0,0 0 4 15,0 0 1-15,0 0-1 16,0 0 0-16,0 0-1 16,0 0 2-16,0 8-8 0,0 7-3 15,6 2-3-15,1 8-1 16,3 5 0-16,3 4 2 15,1-2-1-15,1 8 0 16,0-5-1-16,5-3 1 16,-6 0-1-16,2-4-1 0,-2-4 0 15,-4-2 0-15,3-1 0 16,-6-7 1-16,-2-1-1 16,-2-6 1-16,-3-7 2 15,4 15 0-15,-4-15 0 0,0 0-1 16,0 0-1-16,0 0-3 15,0 0-8-15,0 0-24 16,0 0-36-16,-2-5-5 0</inkml:trace>
  <inkml:trace contextRef="#ctx0" brushRef="#br1" timeOffset="143623.026">16557 14509 253 0,'0'0'9'15,"0"0"2"-15,0 0 5 16,0 0 0-16,0 0 1 0,0 0-2 16,0 0 0-16,0 5 2 15,-3 5-8-15,-2 9-4 16,-3 1-2-16,1 8-1 0,-3 1 0 16,-3 9 1-16,1 1 0 15,0-4 0-15,-5 2 0 16,2-2-1-16,-3-3 1 0,0-7-2 15,6 1 1-15,-3-9-1 16,5-3 0-16,2-7 0 16,8-7 1-16,-9 11-1 15,9-11 0-15,0 0 0 0,3-16 0 16,3 0-1-16,7-8 1 16,-2-5 0-16,3-6-2 15,2-5 1-15,0 3 1 16,2-2-1-16,-1-2 0 15,-4 7 1-15,-1 5-1 0,-2 3 1 16,-4 10 0-16,1 1 0 16,-5 5-1-16,-2 10 0 15,0 0-1-15,0 0 0 16,-5 14 1-16,-2 9-1 0,-1 2 0 16,-2 9 0-16,1 3 1 15,-4 3 0-15,1-3 0 16,2-5 0-16,-1-2 0 0,4-7 0 15,2-4 1-15,-2-9-1 16,7-10 2-16,-3 15 0 16,3-15 0-16,0 0-1 15,0-17 1-15,0 2 0 16,3-12-1-16,4-3 0 0,1-5-1 16,-1-1 0-16,3-2 0 15,-5 4-1-15,3 3 1 16,-1 9-2-16,-2 9 1 15,-5 13-1-15,-3 5 1 16,-4 21 0-16,-3-2-10 0,3 18-63 16,-1 3-1-16</inkml:trace>
  <inkml:trace contextRef="#ctx0" brushRef="#br1" timeOffset="145335.5855">14565 14479 304 0,'0'0'3'0,"0"0"1"0,0 0 1 15,0 0 2-15,8 4 0 16,-5 10 1-16,1-2 0 0,3 5 0 16,1 3-2-16,0 7-1 15,-1 1-2-15,3-1-10 16,0-3-15-16,-5-1-36 15,5 7-13-15</inkml:trace>
  <inkml:trace contextRef="#ctx0" brushRef="#br1" timeOffset="145827.0665">15058 14359 304 0,'0'0'0'0,"0"0"1"16,2 8 1-16,-2 5 0 15,0 4 1-15,0 6 0 16,3 7 1-16,-3 3 1 16,0 5-1-16,0 2-3 0,2 0-5 15,-2-8-15-15,0-3-28 16,10 6-19-16</inkml:trace>
  <inkml:trace contextRef="#ctx0" brushRef="#br1" timeOffset="146157.3047">15458 14340 327 0,'0'0'4'0,"0"0"0"16,0 0 0-16,0 0 0 15,2 15 0-15,-2 0 1 16,0 3 0-16,-2 6 0 16,-3 3-4-16,-1 8 1 15,2 0-6-15,1 2-9 0,-2-5-18 16,-4 3-36-16,6-3-5 16</inkml:trace>
  <inkml:trace contextRef="#ctx0" brushRef="#br1" timeOffset="146424.5721">15838 14425 331 0,'0'0'2'0,"0"0"2"16,0 12-1-16,0 1 2 16,0 6-1-16,-3 4 1 0,-1 4 0 15,-5 0 1-15,2 5-2 16,0-2-4-16,0-2-10 16,-3-5-18-16,-3 0-38 0,6 3-7 15</inkml:trace>
  <inkml:trace contextRef="#ctx0" brushRef="#br1" timeOffset="146624.1168">16017 14451 298 0,'0'0'3'15,"0"6"1"-15,0 6 2 16,-5 6-1-16,0 2 2 15,-2 7-1-15,-3 2 0 16,0 7-2-16,-3-7-17 16,1 1-41-16,2 7-12 15</inkml:trace>
  <inkml:trace contextRef="#ctx0" brushRef="#br1" timeOffset="146825.4799">16320 14608 301 0,'0'0'2'0,"-6"15"0"15,-5-2 0-15,1 10-10 16,-5 13-40-16,0-6-15 0</inkml:trace>
  <inkml:trace contextRef="#ctx0" brushRef="#br2" timeOffset="152861.4291">18304 13813 136 0,'0'0'7'0,"0"0"4"0,0 0 2 16,0 0 6-16,0-8 1 15,0 8 3-15,6-9 1 16,-6 9 0-16,9-16-4 0,-4 7-5 15,0-1-1-15,5-1-4 16,-2-1-1-16,1 0-1 16,2 0-1-16,-2-5 1 15,3 2-2-15,4 0 0 16,-2 0 1-16,1 0-2 0,0-5 0 16,3 3-1-16,-2 0 0 15,3-3-1-15,-5 3 0 16,1-1 0-16,0 0 0 15,0 1-1-15,0 3 1 0,-2-1 0 16,1-2 0-16,2 3-1 16,-1 2 1-16,4-3-1 0,-2 0-1 15,3 1 1-15,1 2-1 16,-5-3-1-16,5 3 1 16,-4-1-1-16,0 2 0 15,1 2 1-15,-1-1-1 16,3-2 1-16,-2 2-1 0,4-2 1 15,0-3-1-15,3 3 1 16,-3-1 0-16,5 0 0 16,-5 1 0-16,4-1 0 15,-3-1 0-15,-1 2 1 16,-2-1-1-16,5-1 1 0,-5-2-1 16,1 2 1-16,7-2 0 15,-2-1-1-15,3 0 1 16,1 2 0-16,-3-3 0 0,3 1-1 15,0 5 0-15,-3-3 1 16,1 3-1-16,-3-3 0 16,-1 0-1-16,1 7 1 0,0-4-1 15,2 2 1-15,-2-2-1 16,3-1 0-16,4 1 0 16,-2 0 0-16,2 2 1 15,0-2-1-15,-2 1 1 16,0 1-1-16,2 1 1 0,-4-2-1 15,2 4 0-15,-3 2 0 16,1-4 1-16,-2 3-1 16,4-1 0-16,2 0 1 15,-5 0-1-15,6 1 1 16,-3-1-1-16,2-4 0 16,-2 8 1-16,4-6-1 0,0 1 0 15,-2 4 0-15,0-1 0 16,0 0 0-16,1 0 0 15,-4 3 0-15,4-3 0 0,-6 2 0 16,1 1 0-16,-1 0 0 16,0-1 0-16,-2 3 1 15,0-3-1-15,0 3 0 0,0-2 1 16,0 0-1-16,0-1 0 16,-1 3 1-16,1-2-1 15,0 2 0-15,-3 0 1 0,-1 0-1 16,0 0 0-16,2 0 0 15,-7 0 0-15,3 0 0 16,-2 0 1-16,3 2-1 16,-2-2 1-16,-2 0-1 15,9 3 1-15,-2-3-1 16,-3 0 1-16,3 2-1 0,1-2 1 16,-1 2-1-16,-7-2 0 15,7 3 0-15,-5 0 1 16,-1-1-1-16,1 0 0 15,2 1 1-15,-1-1-1 0,1 1 1 16,-1-1 0-16,2 0-1 16,1 3 0-16,0-2 1 15,1 2-1-15,-3-2 0 0,5 1 1 16,-3 1-1-16,0 1 0 16,-2-3 1-16,1 0-1 15,0 3 0-15,-1-1 1 16,1 0-1-16,-2 3 0 0,-2-3 0 15,3-1 0-15,0 4 1 16,-2-4-1-16,1 2 0 16,-1 1 1-16,2 0-1 15,-3-2 1-15,1 3 0 16,-1-3-1-16,1 4 1 0,-6-3-1 16,3-2 0-16,0 2 1 15,-5-1-1-15,0-1 0 16,-1-1 1-16,-9-3 0 15,15 8 0-15,-15-8 0 0,13 5 0 16,-13-5 1-16,0 0-2 16,10 4 0-16,-10-4 0 15,0 0 0-15,0 0 0 0,0 0 0 16,0 0 0-16,0 0 0 16,0 0 0-16,0 0 0 15,0 0 0-15,0 0 0 16,0 0 0-16,0 0 0 0,0 0 0 15,-4 8-3-15,-5-8-23 16,-16 0-59-16,13 7-2 16</inkml:trace>
  <inkml:trace contextRef="#ctx0" brushRef="#br2" timeOffset="153621.072">18101 13595 283 0,'0'0'9'0,"0"0"2"0,0 0 2 16,0 0 1-16,-3-10-1 15,3 10-1-15,0 0 2 16,0 0 1-16,7 10-8 0,3 7-4 16,3 3-1-16,0 3-1 15,6 4 2-15,0 2 0 16,3 1 0-16,2 0-2 15,-2-3-1-15,0-3-8 0,-4-1-17 16,-4-5-32 0,2-1-16-16</inkml:trace>
  <inkml:trace contextRef="#ctx0" brushRef="#br2" timeOffset="154054.9446">18480 13350 317 0,'0'0'1'15,"0"0"0"-15,0 0 3 16,2 8-1-16,5 1 2 0,0 3 0 16,2 10 1-16,3-2 1 15,4 6 0-15,7 6-1 16,-4-1 0-16,3 1-8 16,-1-2-17-16,1 10-43 0,-5-15-9 15</inkml:trace>
  <inkml:trace contextRef="#ctx0" brushRef="#br2" timeOffset="154339.185">18811 13154 299 0,'0'0'0'15,"0"0"0"-15,0 0 1 16,0 5 0-16,3 7 1 16,7 3 1-16,-3 3-1 15,8 6 1-15,5 3 0 0,0 5-6 16,2-7-12-16,-4 1-34 15,4 3-17-15</inkml:trace>
  <inkml:trace contextRef="#ctx0" brushRef="#br2" timeOffset="154623.0165">19154 12901 262 0,'0'0'4'0,"0"0"2"16,6 12 3-16,-2 4-1 15,4 6 2-15,-1 5-1 0,4 3 1 16,-2 5 0-16,3 2-5 15,1-3-4-15,2 2-10 16,-2-5-24-16,-9-2-34 16,8-3-3-16</inkml:trace>
  <inkml:trace contextRef="#ctx0" brushRef="#br2" timeOffset="154837.5225">19281 12825 259 0,'0'0'3'0,"0"0"0"16,0 0 4-16,13 17 0 0,-4 5 1 16,4 5 0-16,-1 5 0 15,6 6-1-15,-4 3-7 16,4 0-20-16,0 3-42 0,-1-12-4 15</inkml:trace>
  <inkml:trace contextRef="#ctx0" brushRef="#br2" timeOffset="155132.5927">19916 12639 314 0,'0'0'0'0,"0"0"0"0,0 0 1 15,0 10 1-15,0-1 0 16,4 11 1-16,1 2 0 0,2 8-1 15,1 2 2-15,1 6-5 16,-1 4-10-16,3-8-24 16,8 3-30-16,-12-4-5 15</inkml:trace>
  <inkml:trace contextRef="#ctx0" brushRef="#br2" timeOffset="155367.9511">20181 12554 245 0,'0'0'2'16,"0"0"1"-16,5 10 1 0,-1 5 0 15,5 7 1-15,-5 0 0 16,4 13 0-16,1-5 1 15,-1 10-5-15,2-6-8 16,-3 4-22-16,6-1-31 0,-6-8-3 16</inkml:trace>
  <inkml:trace contextRef="#ctx0" brushRef="#br2" timeOffset="155602.3579">20594 12465 267 0,'0'0'2'16,"5"10"1"-16,-3 2 2 16,0 8 0-16,1 8 0 0,-1-1 1 15,0 10 1-15,2 1-2 16,-2 1-4-16,-2-4-18 15,0-5-36-15,5 4-11 16</inkml:trace>
  <inkml:trace contextRef="#ctx0" brushRef="#br2" timeOffset="155820.7941">21043 12542 300 0,'0'0'0'15,"3"10"1"-15,-3 2-1 0,0 8 1 16,0 0-1-16,-3 7 1 16,3 3 0-16,-1 2-6 15,-5-2-15-15,-4-3-40 0,8 0-7 16</inkml:trace>
  <inkml:trace contextRef="#ctx0" brushRef="#br2" timeOffset="156038.8883">21297 12525 303 0,'0'0'-1'0,"0"0"0"15,10 12 1-15,-8 1 0 16,2 6-1-16,-3 5 1 16,2 6 1-16,-3 3-1 15,0 4-1-15,0-2-10 16,-4-1-20-16,4 8-27 0,-6-12-8 16</inkml:trace>
  <inkml:trace contextRef="#ctx0" brushRef="#br2" timeOffset="156252.3163">21658 12542 322 0,'0'0'1'0,"0"8"0"0,0 6 1 16,0 6-1-16,-3 7 2 15,-1 6-1-15,-3 1 1 16,1 5-2-16,1 4-14 0,5 1-51 16,-8-6-3-16</inkml:trace>
  <inkml:trace contextRef="#ctx0" brushRef="#br2" timeOffset="157719.5924">15821 14812 233 0,'0'0'6'16,"0"0"1"-16,-2 9 4 15,-2 6 1-15,4 4 2 0,-3 12 2 16,3 3 0-16,3 5 2 15,4 6-4-15,3 2-3 16,7-3 0-16,4-1-3 16,4-3 0-16,3-6-3 15,1-6-1-15,4-1 0 0,-1-7-2 16,0 0 1-16,-2-5-2 16,0-5 0-16,-6-1 0 15,-3-1-3-15,-4-3-1 0,-2 0-2 16,-5-5-10-16,-10 0-21 15,12 4-36-15,-12-4-4 16</inkml:trace>
  <inkml:trace contextRef="#ctx0" brushRef="#br2" timeOffset="158437.9343">16362 15230 372 0,'0'0'5'0,"0"0"2"16,0 0 1-16,0 0 0 15,0-12 1-15,0 12 1 0,18-6-1 16,-6 4 1-16,6 2-3 16,0 2-3-16,1 8-1 15,-1 5-1-15,-1 3 1 16,-4 3-2-16,-9 2 1 15,-1 4 0-15,-3-2 0 0,-5 3 0 16,-7-9 0-16,-1 3 0 16,-4-6 0-16,2-7 0 15,0 1 0-15,2-4-1 16,4-6 0-16,9 0 0 16,-11-16 0-16,11 0-1 0,8-5 0 15,4-4 0-15,6-1-1 16,1-5 1-16,4 4 0 15,0 0 0-15,-4 7 1 0,-1 4 1 16,-3 0-2-16,-5 6 1 16,-10 10 1-16,12 0 0 15,-10 8 0-15,-2 7 0 0,0 4 0 16,0 4 1-16,0 1 0 16,0 3 0-16,2 1 0 15,7-2-1-15,0-3 2 16,5-3-4-16,6-5 0 15,-1-5 0-15,6-3 0 0,1-1 0 16,-5-6 0-16,1 0 0 16,-5 0 0-1,-2 0 0-15,-3 0 0 0,-12 0 0 16,11-6 0-16,-11 6 0 0,0 0 0 16,0 0 0-16,-8 0-28 15,8 0-58-15,-10 3-3 16</inkml:trace>
  <inkml:trace contextRef="#ctx0" brushRef="#br2" timeOffset="159752.3767">20661 12815 366 0,'0'0'4'0,"0"0"1"15,0 0 1-15,0 0 3 16,7 6 0-16,-5 7 3 16,2 7 1-16,1 5 1 15,-5 9-5-15,4 7-1 0,-1 5-1 16,2 7-1-16,-3 0-3 16,-2 3-1-16,2-5-1 15,-2-3-1-15,0-4 1 16,0-6-1-16,-4-4-1 0,1-7-1 15,1-2-1 1,-3-10-4-16,3 3-8 0,2-18-12 16,-11 12-54-16,11-12-1 15</inkml:trace>
  <inkml:trace contextRef="#ctx0" brushRef="#br2" timeOffset="160419.7424">20531 13931 324 0,'0'0'5'0,"0"0"3"16,0 6 1-16,0-6 1 16,0 20 2-16,3-10-1 15,-3 2 3-15,5-2 0 0,2 0-4 16,1-3-2-16,9-5-1 16,1-2 0-16,9-7 0 15,1-7-1-15,7-9 1 16,2-7-1-16,0-2-1 15,0-5-1-15,-7-7 0 16,-3-6 0-16,-7-3-2 0,-8 2-1 16,-9 3 0-16,-3 4 0 15,-10 5-1-15,-4 8 0 16,-7 12 0-16,-1 9 0 0,-2 13 1 16,3 14 0-16,-1 9-1 15,4 10 1-15,6 8 1 16,7 0-1-16,5 9 1 15,3-6 0-15,12 0 0 0,4-6-1 16,6-3 0-16,0-6-1 16,3-10-2-16,-5-2-1 15,3-5-5-15,-3-7-4 16,-6-2-7-16,-5-6-12 0,-2-4-43 16,1 4-9-16</inkml:trace>
  <inkml:trace contextRef="#ctx0" brushRef="#br2" timeOffset="161118.0392">21111 13840 379 0,'0'0'6'0,"0"0"1"0,0 0 1 16,0 0 2-16,-8-3-1 16,8 3 2-16,-17 5 0 15,7 5 0-15,-4 3-5 0,3 0-1 16,2 6-2-16,-1 1-1 15,4-6 0-15,6 4-1 16,5-6 1-16,6-2-1 16,3-5 1-16,9-5-1 0,-3 0 1 15,4-5 0-15,1-5-1 16,-5-5 1-16,-1 0 0 16,-3-2-1-16,-7-2 0 0,-9 2 0 15,0 2 0-15,-12 3-2 16,-3-2-1-16,-4 11-6 15,-1 2-13-15,2-2-41 16,3 10-21-16,3 7-1 0</inkml:trace>
  <inkml:trace contextRef="#ctx0" brushRef="#br2" timeOffset="161517.1509">21499 13810 376 0,'0'0'5'0,"0"0"4"15,0 0 0-15,-13-5 1 16,-2 3 1-16,0 2 0 16,-4 0 0-16,1 2 0 0,-2 3-4 15,0 10-4-15,3-3-1 16,5 8-1-16,4 1 0 16,3 3 0-16,5 0-1 15,0 5 1-15,5-2 0 16,7-3 0-16,0 5 0 0,1 1-1 15,2-4 0-15,-2 1 0 16,-1 0 0-16,-5 0 0 16,-4-4-1-16,-3-2 1 15,-5 2 0-15,-10-8 1 16,-2 0 0-16,-9-5 0 0,2-2 0 16,-4-6 0-16,2-2 0 15,-2-8-1-15,5-6 1 16,3-10 1-16,6-3-1 0,7-5 0 15,7-5-1-15,4-5 0 16,13-1-2-16,6 2-1 16,7-1-6-16,3 4-19 15,21 4-53-15,-15 2-1 0</inkml:trace>
  <inkml:trace contextRef="#ctx0" brushRef="#br2" timeOffset="161753.5204">21685 13540 405 0,'0'0'2'0,"0"0"2"16,-9 6 0-16,0 6 2 0,2 2 0 16,0 9 1-16,-2 7 1 15,0 4 0-15,2 6-1 16,2 2-2-16,3 3 0 15,2-4-3-15,0 0-3 0,7-2-8 16,3-15-18-16,-10 0-52 16,17-8-1-16</inkml:trace>
  <inkml:trace contextRef="#ctx0" brushRef="#br2" timeOffset="162218.1675">21777 13716 368 0,'0'0'6'0,"0"0"3"15,0 0 0-15,0 0 1 16,0 0 1-16,5-7 0 16,5 2 1-16,4 2-1 15,1 1-5-15,6 2-2 0,-1 0-2 16,-3 10 0-16,-2 4-1 15,-3 6 0-15,-5 1 0 16,-7 3 1-16,0-2-1 16,-4-2 0-16,-6 1 0 0,0-4 0 15,0-7 0-15,0-5 0 16,0-1 0-16,10-4 0 16,-13-3-1-16,11-6 1 15,2-6-2-15,2-5 1 0,7 1-1 16,5-4-1-16,-2 4 1 15,3-1 0-15,-2-1 0 16,2 9 0-16,-5 2-1 16,-10 10 1-16,12-5 0 0,-12 5 0 15,10 5 0-15,-7 5 0 16,-1 5 1-16,3-2 0 16,0 1 1-16,-1 4-1 15,5-4-1-15,-2-1-2 0,-7-13-6 16,17 14-13-16,-4-7-41 15,1-7-16-15</inkml:trace>
  <inkml:trace contextRef="#ctx0" brushRef="#br2" timeOffset="162456.5283">22143 13483 356 0,'0'0'7'0,"0"0"3"0,0 0 2 16,0 0-1-16,0 0 1 15,0 0 1-15,0 8 1 16,4 6 0-16,4 6-5 16,2 3-4-16,5 7-1 15,2 4 0-15,-2 4 0 16,3 1-1-16,-9 5-1 0,-2 2 1 16,-4-3-1-16,-8 6-1 15,-9-6 0-15,-11 4-3 16,-8-12-13-16,-6 7-64 0,7-5-4 15</inkml:trace>
  <inkml:trace contextRef="#ctx0" brushRef="#br2" timeOffset="164698.17">20052 12550 180 0,'0'0'7'0,"0"0"3"15,-10 0 4-15,10 0 2 16,0 0 2-16,0 0 3 16,-14 0 1-16,14 0 3 0,0 0-5 15,0 0-4-15,0-10-2 16,0-5-1-16,11-7 0 15,4-11-4-15,13-8-1 16,4-12-2-16,10-9-1 0,8-10 0 16,9-7-1-16,6-4 0 15,10 0-2-15,6-1 1 16,2 4 0-16,4 11-3 16,2 5 1-16,1 11 0 0,-3 10 0 15,-7 11 0-15,-3 6 0 16,-13 9-1-16,-11 5 0 15,-12 4 0-15,-8 3 0 0,-8 2 0 16,-11 3 0 0,-6 0 2-16,-8 0-1 0,0 0 2 15,0 0-1-15,0 0 1 16,3 6-2-16,-3-6-1 16,0 0-5-16,-3 7-12 15,3-7-22-15,-15 3-38 0,15-3-2 16</inkml:trace>
  <inkml:trace contextRef="#ctx0" brushRef="#br2" timeOffset="165240.7295">21458 11517 246 0,'0'0'6'0,"0"0"2"0,0 0 4 16,0 0 4-16,0 0 4 16,0 0 2-16,0 0-1 0,9-13 3 15,5 1-5-15,6-8-3 16,4-2-3-16,10-13-4 16,-2-7-3-16,2-5-3 15,-1-7-1-15,-3-9 0 0,-3-7-2 16,-8-1 0-16,-6-1 0 15,-10 5 1-15,-3 6 0 16,-3 8 0-16,-10 12 0 16,-4 14 0-16,-3 16 1 15,-5 16 0-15,1 18-1 0,-1 13 0 16,2 15-1-16,3 8 2 16,8 7 0-16,5 7 1 15,7-4 0-15,10-2-1 16,2-3 0-16,13-9-1 0,-3-9-4 15,6-8-7-15,-1-11-10 16,5-7-20-16,-2-8-27 16,-2-9-14-16</inkml:trace>
  <inkml:trace contextRef="#ctx0" brushRef="#br2" timeOffset="165835.2215">21851 11264 337 0,'0'0'4'15,"0"0"1"-15,-15 2 1 16,4 4 1-16,0 1 0 0,2 6 1 15,-4-1 1-15,3 5-1 16,3 0-3-16,7 0-1 16,5-2-1-16,7-2 1 15,13 0-1-15,0-6 1 0,9-7-1 16,1 0 0-16,3-6 0 16,1-6 0-16,-6-5 0 15,-7-1-1-15,-7-2 0 16,-5 3-1-16,-14 2 0 15,-4-2-1-15,-14 8-1 0,-7 6-2 16,3 0-3-16,-5 3-5 16,4 6-2-16,3 1-2 15,13 3-5-15,7-10 0 0,0 12-2 16,7-9 0-16,15-3 3 16,8 0 4-16,0 0 5 15,5-8 6-15,-3 1 7 0,3-1 10 16,-10-1 6-16,-3 3 3 15,-10 1 0-15,-12 5 0 16,11-6-1-16,-11 6-3 16,-6 5-5-16,6-5-7 15,-12 19-3-15,10-2-2 0,2 5 0 16,0 0-1-16,7 8 2 16,8 3-1-16,2 3 0 15,3 2 1-15,1 6-2 16,-4 1 1-16,-2-3 0 15,-10 0-1-15,-5-2 1 0,-4-5-1 16,-12-4 1-16,-12-1-1 16,-2-12 0-16,-9-8 1 15,-1-5 0-15,-5-5-1 0,2-7 1 16,7-8 0-16,3-14 1 16,14-7-1-16,9-8 0 15,10-9-3-15,22 2-8 0,10-10-19 16,0 7-45-16,18 2-3 15</inkml:trace>
  <inkml:trace contextRef="#ctx0" brushRef="#br2" timeOffset="166202.767">22401 11321 438 0,'0'0'2'16,"0"0"0"-16,0 0-1 0,0 0 3 16,0 0-1-16,5 12 1 15,-3 2 1-15,1 4-1 16,0 5 0-16,-1 1-1 0,3 3-1 16,0-2-5-1,-1 0-10-15,-4-5-28 0,0-6-37 16,8 2-2-16</inkml:trace>
  <inkml:trace contextRef="#ctx0" brushRef="#br2" timeOffset="166498.5362">22602 11347 352 0,'0'0'3'0,"0"0"1"15,0 0 2-15,-9 6 2 16,9-6-1-16,-9 17 3 15,5-4-1-15,1 4 0 0,3-2-1 16,0 0-1-16,7-1-2 16,4-4 0-16,6 0 0 15,6-6-3-15,-1-4 2 16,0-4-1-16,0-6 1 16,-1-2-2-16,-4-5 1 15,-7-5-1-15,-5 2-1 0,-5 1 1 16,-2 1-1-16,-11 2-1 15,-7 4-1-15,0 5-4 16,-7 2-6-16,10 5-16 0,-9 5-38 16,11-3-13-16</inkml:trace>
  <inkml:trace contextRef="#ctx0" brushRef="#br2" timeOffset="166771.2063">23067 10880 410 0,'0'0'3'0,"0"0"0"0,0 0 1 16,-5 0 0-16,-2 7 1 16,-5 10 1-16,-1 5 0 15,-2 9 2-15,-2 6-1 16,2 7-2-16,4 6 1 0,-1-1-1 15,10-1 0-15,2-2-1 16,2-5 0-16,8-2-4 16,5-12-3-16,7-1-11 0,-4-12-31 15,12-4-35-15,2-5-1 16</inkml:trace>
  <inkml:trace contextRef="#ctx0" brushRef="#br2" timeOffset="167167.709">23156 11118 384 0,'0'0'5'16,"0"0"1"-16,0 0 2 0,0 0 0 15,-2-8 1-15,2 8-1 16,0 0 2-16,6-12-3 16,5 12-3-16,2-2-2 15,4 2-2-15,3 2 0 16,0 5-1-16,0 6 1 0,-8 1 0 15,-4 4 0-15,-8 0 0 16,0 3 0-16,-12 1 0 16,-4-2 1-16,2-5 0 0,-4-1-1 15,8-8 1-15,0 0 0 16,10-6-1-16,-2-6-1 16,4-6 0-16,8 0 0 0,6-8 0 15,1-2-1-15,3 2 0 16,-3 3 1-16,-2-1-1 15,2 8 0-15,-8 2 1 16,2 8 0-16,-11 0 1 16,10 10-1-16,-7-2 1 0,-1 2 0 15,8 0-3-15,0-3-7 16,3-2-19-16,12-2-45 16,-6-3-4-16</inkml:trace>
  <inkml:trace contextRef="#ctx0" brushRef="#br2" timeOffset="167369.7646">23577 10910 394 0,'0'0'4'0,"0"0"0"16,0 0 1-16,0 0-1 15,0 0 0-15,0 0 0 0,0 0 0 16,7 9 0-16,6 9-3 16,-1 6 1-16,2 9 0 15,2 6 1-15,-2 6 1 0,-8 4 0 16,-6 1 0-16,-2-1 1 15,-14-2 0-15,-3 1-8 16,-10-11-29-16,3-2-44 16,1-9-1-16</inkml:trace>
  <inkml:trace contextRef="#ctx0" brushRef="#br2" timeOffset="170153.4062">14130 14832 73 0,'0'0'2'0,"0"0"3"16,0 0 0-16,0 0 4 15,0 0 1-15,0 0 0 16,0-11-1-16,0 11 2 16,0 0-2-16,0 0-3 0,5-12 0 15,-5 12-3-15,0 0 0 16,13-9 0-16,-13 9 0 15,12-14 0-15,-5 2 0 16,6 4 1-16,-1-4 0 0,0 2 0 16,4-5 0-16,1 6 0 15,-2-3-1-15,8 1 1 16,-4 1-1-16,6 0-1 16,-2 3-1-16,4-4 2 15,-4 2 0-15,7-1 0 0,2 0 1 16,-2 0 1-16,2 3 1 15,-2-2-1-15,4 1 1 16,-1-2-2-16,4-1 1 16,-3 2-1-16,-4 1-2 0,7 1 0 15,0-1-1-15,3-1 0 16,-2 4 1-16,7-3-1 16,-8 3-1-16,10 1 0 15,3-1 1-15,-5 2 0 16,7-1-1-16,-5 1 0 15,6 3 0-15,-9 0-1 0,9-2 1 16,-7 2-1-16,-3 0 0 16,0 0-1-16,-2 0 1 0,4 0 0 15,-8 0 0-15,6 2 1 16,1 1-1-16,-4-2 1 16,3 2 0-16,-6 5-1 0,2-4 1 15,-1 1 0-15,2 3 0 16,-8 2 0-16,-2-1-1 15,0 1 1-15,0 0 1 16,-3 3-1-16,1-3 0 16,-1 0 0-16,-3 0 0 15,1-1-1-15,-5 1 2 0,-1 0 0 16,-1 0 0-16,-2-2 1 16,-2-4 2-16,-2 4 0 15,1-1 0-15,-2-2 2 16,1 0-1-16,-4 3 0 15,2-3 0-15,2 0 1 0,-12-5-1 16,14 10-1-16,-14-10 0 16,12 7 1-16,-12-7-2 0,8 7 2 15,-8-7-1-15,0 0-1 16,0 0 1-16,10 8 0 16,-10-8-1-16,0 0 0 15,0 0 2-15,0 0-1 0,7 7 1 16,-7-7 1-16,0 0 1 15,0 0-1-15,0 0 2 16,0 0-1-16,0 0-1 16,0 0-1-16,0 0-5 0,0 0-6 15,-5 0-14-15,5 0-44 16,0 0-8-16</inkml:trace>
  <inkml:trace contextRef="#ctx0" brushRef="#br2" timeOffset="172205.5604">18218 13701 74 0,'0'0'3'16,"0"0"2"-16,7-4 1 15,-7 4 2-15,7-8 4 16,-7 8-2-16,15-14 5 16,-3 3-1-16,-4-1 0 0,7 0-2 15,-5-2 1-15,10-3-3 16,-6 3 0-16,7-6-2 16,-7 0 0-16,1-5-1 15,5 5-2-15,0-4 1 0,0 2-1 16,5-4 0-16,-1 6-1 15,-1-4 0-15,4 5 0 16,3-1-1-16,-2-3-1 16,4 5 0-16,-2-6 0 0,0 7-1 15,4-5 0-15,-2 1 1 16,5 1 1-16,2 1-1 16,-2-1 1-16,3-1-1 15,0 3 1-15,1-2-1 16,-4 2 0-16,9-4 2 0,-4 3-3 15,-5 1 1-15,0-2-1 16,1 5 0-16,4-2 0 16,-8-3 0-16,7 3-1 0,-9-6 0 15,7 5 1-15,1-1 0 16,-4 2 0-16,5 0 0 16,-3-1 0-16,1 2 1 0,-1 2 0 15,6 2 0-15,-7 0 1 16,0 2-1-16,1-2 1 15,2 2-1-15,-1 0 1 16,2-2 0-16,1 1 0 16,0 1 0-16,1 1 0 0,1 1 0 15,1 0-1-15,2 4 0 16,-2-1 0-16,6 0-1 16,-8 0 0-16,6 2 0 15,-1-4 0-15,-5 2 1 16,6 0-1-16,-8-2 2 15,8-1-1-15,-4 4 0 0,-1 1 1 16,-2 1-2-16,0-2 2 16,1 4-1-16,-7 0-1 0,5 0 0 15,-6 0 0-15,0 4 0 16,-3-2-1-16,0 1 2 16,0-2-1-16,-2-1 0 0,5 3 0 15,-5 0-1-15,4 2 1 16,0-2 1-16,-2 1-2 15,-2-1 1-15,4 2-1 16,1-3 1-16,-3 3 2 16,3-3 0-16,0 1 1 0,-1 0 0 15,-1-1 1-15,5-2-1 16,-6 2 1-16,-2 1-1 16,0-3-1-16,-5 2-1 15,-1 1 0-15,-7-1 0 16,0 0 1-16,-4 1-1 15,-3-1 1-15,1-2 1 0,-2 3-1 16,-9-3 1-16,15 5 0 16,-15-5-1-16,14 3-1 0,-14-3 1 15,15 4-1-15,-15-4-1 16,9 8 0-16,-9-8 0 16,9 6 0-16,-9-6-1 0,0 0 1 15,0 0-1-15,10 7 1 16,-10-7 0-16,0 0-1 15,0 0 1-15,0 0-1 16,0 0 1-16,0 0-1 0,0 0 1 16,0 0 0-16,0 0 0 15,0 0 0-15,0 0 0 16,0 0 1-16,0 0-1 16,0 0 0-16,0 0 0 15,0 0-3-15,0 0-5 16,0 0-19-16,-5 9-54 0,5-9-1 15</inkml:trace>
  <inkml:trace contextRef="#ctx0" brushRef="#br2" timeOffset="178463.3663">17687 12936 0 0,'0'0'1'0,"13"-13"3"0,2-1-1 16,12-9 3-16,8-1 2 15,10-8-3-15,13-9 3 16,16 0-1-16,18-4-1 0,9 0-3 16,11-2 0-16,5 5-5 15,17 0 1-15,8 0-2 16,3 5 0-16,3 0 1 15,9 2 0-15,2 0 2 0,3 6 0 16,7-2 1-16,-1 12 1 16,4-3 0-16,10 10 1 15,-6-3-1-15,1 10-1 0,2 5 2 16,-1 0 1-16,7 14 4 16,-9 1 1-16,-4 8 2 15,2 1-1-15,-1 14 3 16,-11 1-3-16,-7 11-1 15,-13-1-4-15,-17 9-2 16,-5 3-3-16,-8 1 1 0,-18 12-2 16,-7 0 1-16,-11 6 0 15,-10 2 0-15,-9 2 0 16,-4 2 1-16,-11 1 2 0,-14 10-2 16,-8-8 3-16,-13 0-1 15,-9 6 2-15,-16-9-1 16,-17 4 2-16,-9-4 0 15,-19-1-3-15,-9-4 1 0,-13-4-2 16,-4-1 0-16,-15-9 1 16,-8 0-2-16,-8-10 0 15,-6 1-1-15,-3-15 2 16,-9-5 0-16,-7-3 1 16,-5-11-2-16,-10 1-1 0,-1-5 1 15,-8-2 0-15,-7-6 1 16,-4 1 0-16,-3-4-1 15,-3-2 1-15,-6-4 0 16,0 0 2-16,-3-3-3 0,2-6 0 16,-2-1 0-16,-6-8 0 15,9 1 0-15,-3-9 0 16,4 0 3-16,7-8-3 0,7 4 2 16,14-16 2-16,6 4-1 15,20-11-1-15,11-4 3 16,22-11-3-16,16-7-1 15,21-12 2-15,15-7-2 16,17-9-1-16,20-14 0 0,15-2-1 16,10-8 1-16,27 0-1 15,5-4 0-15,25 1 0 16,16-1 0-16,18 6 1 16,11 9 0-16,24 6 0 15,20 5 0-15,19 11-1 0,22 3-1 16,24 17-17-16,24 17-38 15,30 9-4-15</inkml:trace>
  <inkml:trace contextRef="#ctx0" brushRef="#br2" timeOffset="185101.2667">4836 17166 114 0,'0'0'6'0,"0"0"2"15,0 0 2-15,-11-14 3 16,11 14 2-16,-7-17 1 0,2 7 2 16,-2-7 1-16,0 0-6 15,1-1-2-15,1 0-2 0,-2 1-2 16,2-5 1-16,0 0-2 15,-1-3 1-15,2 2-1 16,1-1 0-16,1 0 1 16,-1-2 0-16,1 3-1 0,2-1-1 15,0 2 2-15,0 2-3 16,2-2 1-16,3 2-2 16,0-5 0-16,1 6-1 15,1-6-1-15,5-1 0 16,-1 2-1-16,3 4 1 15,3-4 0-15,2 1 0 16,1 1-2-16,11 2 2 0,-3 1 1 16,6-1-1-16,6-1 0 15,0 4-1-15,4-3 1 0,4 3 0 16,6 0 0-16,1 0 0 16,5-1 0-16,-3 0 1 15,3 4-1-15,9-1 1 0,-6 1-1 16,11 1 1-16,0 1 0 15,4-4-2-15,-3 7 1 16,6-2 1-16,-1-1-1 16,0 5 0-16,9-3 0 0,-7 5 0 15,3-2 1-15,-2 0 0 16,5-1 0-16,1 1 0 16,1-2 1-16,2 3-1 15,0 0 0-15,0 1 0 16,2 0-1-16,0 3 0 0,-1 0 1 15,2-1-2-15,1 3 1 16,-6 0 0-16,2 0-1 16,-3 0 1-16,1 0-1 15,-5 0 0-15,-2 3 1 16,4-1-1-16,-4 2 0 0,-1-1-1 16,-5 0 2-16,3 2-1 15,-6 1 0-15,0 1 0 16,-4-2 1-16,-3-1-1 0,-2 4 0 15,-6-1 0-15,-1 3 0 16,-6-3 0-16,-3 6 0 16,-7-4-1-16,1 4 1 15,-7-3 0-15,3 4-1 16,-7-1 1-16,0 3-1 0,3-4 1 16,-7 0-1-16,1 0 1 15,-2 3-1-15,1-3 1 16,-7 0-1-16,5 2 0 15,-6-2 1-15,-3 0-1 0,-2 1 1 16,0 1 0-16,0 1 0 16,0 0 0-16,0 3 0 15,-3-3 0-15,6 2 0 16,-6-3 0-16,3 3 0 0,-3 3 0 16,2-2-1-16,-3 0 2 15,-2 1-1-15,2 1 1 0,-3 0-1 16,-3 0 0-16,0 2 1 15,-3-2-1-15,-2-1 3 16,0 4-3-16,0-3 1 16,-2 2 0-16,-3 0 0 15,-5 5 1-15,-5-2-1 0,-4 2 1 16,-7 1 0-16,-3-1-1 16,-6 1 1-16,-8 1-1 15,-1-2 0-15,-11-3 0 16,-5 7 1-16,-2-4-1 15,-10 0-1-15,34-12 0 0,-6 2 0 16,-4 1-1-16,-5 0 1 16,-5 1-1-16,-8-2 0 15,0 2 0-15,-8 1 0 16,-4 1 1-16,-4-1 0 16,-2-1 0-16,-10 1 0 0,-3-5 0 15,-3 5 0-15,-4-2 0 16,-6-1-1-16,-1-3 2 15,1-2-1-15,-4-1 0 0,1-2 0 16,2 0 1-16,-1-3-1 16,0 2 0-16,1-5 0 15,-3 0 0-15,9-2 0 0,-5-1 0 16,4 0-1-16,1 0 1 16,3-1 0-16,0-5 0 15,5 4 0-15,-2-7 0 16,5 6 0-16,1-6 1 15,2 2-1-15,1-1 0 16,5-1 0-16,3-1 1 16,0 0-1-16,3-2 0 0,5 0 0 15,-31-12 2-15,-22-5 0 16,20-3-1-16,17 0 1 16,14-3-1-16,16 0 0 0,15-1 0 15,10 0 0-15,12 4-4 16,9-2-2-16,7 2-8 15,4 0-17-15,3-6-45 16,22-2-2-16</inkml:trace>
  <inkml:trace contextRef="#ctx0" brushRef="#br2" timeOffset="186634.7812">9282 16491 82 0,'0'0'2'0,"0"0"2"16,13-5 2-16,-3 0 0 16,15 0 3-16,0-2 0 15,17 0 1-15,13-7 0 16,5-1 0-16,9 1-1 0,16-1-2 15,2-2 0-15,9-3-1 16,19 0-1-16,-4-2 2 16,4 2 0-16,14 1 0 0,3 1 2 15,2 1 1-15,8 2 0 16,3 4 0-16,-2 4 0 16,6 5-2-16,1-1 1 15,-4 3-4-15,-4 3 0 16,4 4-2-16,-1 3-2 15,-6 5 0-15,-5 3 0 0,1 2 0 16,-1 2-1-16,-12 4 1 16,4 5-1-16,-11-2 0 15,-8 1 0-15,-5 8 0 16,-1-5-2-16,-11 5 3 0,-10 4-1 16,-9-2 0-16,-6 1 1 15,-16 0-1-15,-4-2 2 16,-15 1 1-16,-12 2 4 0,-16-3-1 15,-2 2 1-15,-20 0 3 16,-12 2-1-16,-12 1 1 16,-16-5-2-16,-9 7 0 15,26-25-4-15,-6 4 0 0,-10 1-3 16,-10 1 1-16,-3-1-2 16,-12 4 0-16,-8-3-2 15,-10 3 1-15,-8 0 2 16,-9-3-1-16,-8 4 0 0,-14-7 0 15,-3 0-1-15,-15 1 1 16,-8-2 0-16,-12-3-2 16,-7-3 2-16,-3-7-1 15,-2-3 1-15,-4-7 1 16,-1 0-1-16,4-7 0 16,1-11 2-16,85 1-1 0,-256-40 2 15,42-11-1-15,44-7 1 16,55-10-2-16,52-7 1 15,49 0-1-15,51-2-2 0,64 12-1 16,24-1-4-16,44-4-10 16,31-5-20-16,48 0-35 15,39-7-4-15</inkml:trace>
  <inkml:trace contextRef="#ctx0" brushRef="#br2" timeOffset="189630.0837">13824 16670 309 0,'0'0'7'0,"0"0"2"0,5-4 1 15,-5 4 0-15,0 0 1 16,10-2 4-16,-10 2 0 15,20 2 1-15,-10 4-5 0,5 1-2 16,0 4-1-16,5 3 1 16,0 3-1-16,2 0-2 15,-4 1-1-15,0 0-1 16,-4-4 0-16,-2-1 0 0,-1-3 0 16,-4-8 1-16,5-2-1 15,6-7 0-15,4-13-1 16,11-10 2-16,8-7-2 15,12-6 0-15,13-9-1 0,6-2 1 16,7 0-1-16,5 1 1 16,-5 9-3-16,-7 10 0 15,-12 4 0-15,-5 2 0 16,-16 13 0-16,-9 5 0 16,-13 6 0-16,-4 1 0 15,-13 3 0-15,12-2 0 0,-12 2 0 16,0 0 0-16,0 0 0 15,0 0 0-15,0 0 0 16,0 0 0-16,0 0 0 0,-5 5-2 16,5-17-74-16,0 12-12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30:30.12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1546 3017 170 0,'0'0'4'0,"18"0"3"16,0 3 2-16,14 3 5 15,7 0 1-15,19 4 1 0,13 0 2 16,14 5 1-16,12-3-2 15,13 3-1-15,1-3 0 16,11 7-2-16,10-3 0 0,7-1 0 16,4 0 0-16,15-1-1 15,4-1-2-15,6-1-2 16,9-5-1-16,7-2-2 16,1-2-2-16,8-3 0 0,3 0-1 15,-3-5 0 1,0-2 0-16,0-4-1 0,-1 0 1 15,0-7 0-15,-6-1 0 16,-2-5-1-16,-3-5 1 16,-4-8-1-16,-6-1 1 15,-9-8-1-15,-5-4 0 0,-13-4 0 16,-10-6 0-16,-15-6-1 16,-9-2 1-16,-18 2 0 15,-13-4-2-15,-15 4-1 0,-11-1 1 16,-15 0-1-16,-14-3 0 15,-19 7 0-15,-5-10 0 0,-19-2 0 16,-19 7 0-16,-14-4 1 16,20 37-2-16,-11-3 0 15,-10-4 0-15,-6 0 0 16,-13 3 0-16,-11-3 0 16,-8-1 0-16,-13 1 0 15,-13 4 2-15,-10 0 1 0,-10 4-1 16,-9-2 1-16,-9-1 0 15,-13 3-1-15,-7 4 1 16,-13-2-1-16,-6 7 0 16,-5 0 0-16,-3 10-1 15,-1 3 0-15,-1 6 0 16,-6 6-1-16,2 3 0 0,5 9 0 16,-1 3 0-16,0 11 0 15,-101 10 2-15,-69 39 0 16,28 10 1-16,36 13-2 0,34 9 1 15,42 6-1-15,37 7 3 16,33 1 1-16,46 0-1 16,8 8 0-16,23 3 0 0,18 6 1 15,15 0 0-15,24-1 0 16,22-6-2-16,16-10-1 16,33-12-1-16,23-17-1 0,34-12 2 15,29-21-1-15,34-17 1 16,36-22-1-16,31-18-4 15,78-6-13-15,-10-14-59 16,37-20-1-16</inkml:trace>
  <inkml:trace contextRef="#ctx0" brushRef="#br0" timeOffset="4321.5043">7403 5150 169 0,'0'0'3'15,"0"-8"3"-15,6 2 3 16,1-7 2-16,12-7 4 16,1 0 3-16,14-7 2 15,12 0 1-15,14-3 0 16,9-2-2-16,16 2-1 0,17-3-4 16,12 1-2-16,23-2-2 15,12 2 0-15,11-1-3 16,15 1-2-16,12 0 0 0,10 5-2 15,4 2 0-15,5 5 0 16,-5 8 0-16,6 0-1 16,-3 7 0-16,-5 5 0 15,-7 5 0-15,-4 7 0 0,-10 5 1 16,-6 5 0-16,-10 8 1 16,-11 5-1-16,-14 2 1 15,-10 6-1-15,-12 3 0 16,-19 3-2-16,-11 4 1 0,-20 4-1 15,-18 0 0 1,-20 5 0-16,-21-3 0 0,-19 6 1 16,-23-4 1-16,-23-1 0 15,-17 0 0-15,-27-9-1 16,-19 2 1-16,-16-7-1 16,-22-6 1-16,-13-2-2 0,-21-7 0 15,-8-4-1-15,-11-4 1 16,-7-5-1-16,-8-6 0 0,-1-7 0 15,0-3 0-15,-2-4 0 16,12-8-1-16,3-5 1 16,7-3 0-16,10-4 0 15,14-3 0-15,13-4 0 0,12-3-1 16,19-1 1-16,8-4-1 16,22-5 2-16,16 2-3 15,14-4 0-15,18-1 1 16,13-2-1-16,22-3 1 0,22-1-1 15,15-7 1-15,37 2-1 16,28-9 3-16,38-2-1 16,40-4 1-16,43-1 0 15,46-3 0-15,46 3 1 16,39 6-2-16,64 1-5 16,5 8-26-16,30 10-48 0,25 5-1 15</inkml:trace>
  <inkml:trace contextRef="#ctx0" brushRef="#br0" timeOffset="5579.4382">13007 4996 212 0,'0'0'1'16,"4"-10"-2"-16,10-2 2 15,2-3 0-15,14-2 4 0,7-5 0 16,23-11 4-16,14-6 2 15,21 1 3-15,18-4 3 16,25 3 1-16,21-6 0 0,25 3-1 16,25 0-3-16,15 5-1 15,12 12-2-15,11 0 0 16,3 10-2-16,6 5-1 0,-2 10-1 16,-5 8-1-16,-6 9-1 15,-9 15 0-15,-6 3 0 16,-11 10 0-16,-13 6-2 15,-19 7-1-15,-17 6-1 16,-29 1 0-16,-22 2 0 0,-33-1 0 16,-24 1-1-16,-35 0-1 15,-25-5 2-15,-43 3 1 16,-31-9-1-16,-33-3 1 16,-38-4 1-16,-30 1-1 15,-37-4 0-15,-29 2 0 0,-27-4 0 16,-19-1-1-16,-19-4 0 15,-9 0 2-15,-6-1-1 16,-2-8 1-16,13-6 1 0,3-9-1 16,19-10 0-16,10-5 0 15,21-11 0-15,19-8-2 16,17-8 1-16,20-13-1 16,24-4-1-16,26-2 0 0,25-10 1 15,30 0-3-15,26-7 1 16,33 1 0-16,37-4 0 15,35-4-1-15,43-4 2 16,48 2-1-16,43-2 0 16,62 2 1-16,40 2 0 0,92 6 0 15,7 12 1-15,35 13-1 16,33 16-2-16,47 19-6 16,-5 6-21-16,7 20-52 15,10 13-2-15</inkml:trace>
  <inkml:trace contextRef="#ctx0" brushRef="#br0" timeOffset="6881.4337">18723 4818 242 0,'0'0'1'0,"0"-9"-2"0,3-4 1 16,5-8 0-16,9 5 2 16,6-11 3-16,17 0 2 15,14-7 1-15,16 5 0 16,19-5 3-16,26 4 1 0,18 5-2 15,23 0-1-15,12 6-1 16,19 3-2-16,9 9-1 16,12-1-1-16,7 8-1 0,-1 8 0 15,-9 4 1 1,7 11-1-16,-6 4 0 0,-11 5-1 16,-7 5 1-16,-19 5 0 15,-9 8-1-15,-19 2 0 16,-14 8-1-16,-23-4 1 0,-19 9-1 15,-28-3 1-15,-19 7 0 16,-26-4 1-16,-17-1-1 16,-35 3 5-16,-22-5-2 15,-27-5 1-15,-26 0 0 0,-27-10-1 16,-22 0 0-16,-27-8-1 16,-20-4 0-16,-18-7-1 15,-17-3 0-15,-12-6-1 16,-11-9 1-16,-8-3 0 0,1-5 1 15,6-4-2-15,6-8 1 16,18-9 0-16,13-13-1 16,21-9 0-16,26-2-1 15,32-15 0-15,30-8-1 16,36-9 0-16,38-9 0 0,50-8 0 16,48-5 0-16,61-4 0 15,53-1 0-15,64 0 1 16,50 11 1-16,67 12-1 0,40 17-2 15,72 23-13-15,13 23-64 16,21 16-1-16</inkml:trace>
  <inkml:trace contextRef="#ctx0" brushRef="#br0" timeOffset="12868.3173">7150 8910 236 0,'0'0'-1'0,"0"0"1"16,0 0-1-16,19 8 1 16,-4-1 0-16,8 3 0 15,7-1 1-15,7 2 2 0,15-2 1 16,6 0 1-16,11 0 3 16,11-4 2-16,4 2-1 15,5 1 2-15,14-3 2 16,-2 2-1-16,11 3 0 15,13-2-2-15,-1 1-1 0,5-1-1 16,15-1-1-16,8 4-1 16,7-4 0-16,1 1-2 15,8-5 0-15,2 1 0 16,3-4-1-16,-1 0 0 16,-1 0 0-16,-4-4-1 0,-3-4 1 15,7 0-1-15,-9-2 0 16,-3-2 0-16,-2-6 1 15,-1 1-2-15,-2-8 1 0,-2 1 0 16,-8-9-1-16,-5-1 0 16,-2-5 1-16,-5-2-1 15,-15-3-1-15,-7-1 1 0,-12-1 1 16,-12-4 0-16,-17 3 1 16,-13-3-1-16,-16 1 0 15,-14-4-1-15,-11-1 1 16,-13-1-1-16,-6-2-1 0,-17 2 0 15,-7 1 0-15,-12 1-1 16,-6 5 1-16,-16 0-1 16,-11 4 1-16,-13 4-1 15,-13 8 0-15,-18 3 0 16,-13 4 0-16,-10 0 0 16,-15 5 1-16,-12 5-1 15,-10 1 1-15,-2 2 1 0,-12-1-1 16,-4 6 0-16,-3-4 0 15,-9 4 0-15,2 2 0 0,-2-1 0 16,-7 6-1-16,-4 0 1 16,-2 0-1-16,-5 8 1 15,1 2 0-15,0 5-1 16,3 2 0-16,7 3 1 0,5 5-1 16,-25 13 2-1,16 3-1 1,16 11 1-16,20 5-1 0,14 8 1 15,19 9 1-15,17 9-1 16,25 10 0-16,57-4 0 16,20 8 1-16,28 2-1 15,27 0 1-15,37-2 1 0,45-13 0 16,40-10 0-16,49-12 1 16,45-15 0-16,72-14 0 15,14-14-1-15,45-9-1 16,30-10-8-16,54 3-35 0,-4 7-37 15,11-3-2-15</inkml:trace>
  <inkml:trace contextRef="#ctx0" brushRef="#br0" timeOffset="14628.8588">12579 8824 109 0,'0'0'2'0,"12"0"1"16,7 0 3-16,15 0 1 16,10 0 2-16,16 0 3 15,12 0 3-15,19 0 1 0,25 0 1 16,0 0-1-16,6 0 0 16,15 0-1-16,5 2-2 15,1 3-1-15,9 0-1 16,2-1-3-16,8 4 0 0,2 2-2 15,3-2 0-15,6 0-2 16,6-4-1-16,2 7-1 0,1-4 1 16,5 0 0-16,-6-2-1 15,1 0 0-15,-6-3-1 16,-6 1 1-16,-9-3 0 16,-9-3-1-16,-3-4 0 15,-15-5 0-15,-2-3-1 0,-15-6 1 16,-1-3-1-16,-13-3 1 15,-14-5-1-15,-7-1 1 16,-10-4 0-16,-12-7 1 16,-18-4 0-16,-5-1 0 15,-17-1 1-15,-4-4-1 0,-9 2 4 16,-9-5 0-16,-9 3-1 16,-11 0 0-16,-3 6-2 15,-9-1 0-15,-10 4-1 16,-7 0 0-16,-6 1-4 0,-13-1-1 15,-7 4 1-15,-9 0 0 16,-12 2 1-16,-12 1-1 16,-11 1-1-16,-13 8 2 0,-13-1 1 15,-12 7 0-15,-10 3 0 16,-10 6 0-16,-3 0 0 16,-9 0 0-16,-3 8-2 15,-5-2 2-15,-7 3 0 0,1 5-1 16,-5 3 0-16,-5 7 1 15,5 4-1-15,-5 9 0 16,5-1 1-16,3 10-1 16,8 6 1-16,-10 8 0 15,11 12 1-15,14 0 1 16,17 11-1-16,22 6 2 16,27 7 0-16,23 2-1 15,35 10 0-15,53-9 0 16,31 1 0-16,39-1-4 0,38-7-10 15,27-1-19-15,20-9-37 16,37 1-3-16</inkml:trace>
  <inkml:trace contextRef="#ctx0" brushRef="#br0" timeOffset="15213.6696">7559 8821 239 0,'0'0'0'0,"11"0"-10"15,8 0-42-15,9 7-5 16</inkml:trace>
  <inkml:trace contextRef="#ctx0" brushRef="#br0" timeOffset="18637.0901">15561 8589 80 0,'0'0'4'0,"0"0"5"15,0 0 4-15,0 0 1 16,0 0 2-16,0 0 3 16,-4-5 0-16,4 5 2 0,0 0-3 15,0 0-4-15,0 0-3 16,0 0-3-16,0 0 1 15,0 0-2-15,0 0-1 16,0 0 0-16,0 0 2 0,0 0-1 16,0 0 0-16,0 0 0 15,0 0 1-15,0 0 0 16,0 0 2-16,0 0-2 0,0 0 1 16,0 0-1-16,0 0 0 15,0 0 0-15,0 0-3 16,0 0 0-16,0 0-1 15,0 0-2-15,0 0 0 16,0 0-1-16,0 0-1 0,0 0 1 16,0 0-2-16,0 0 1 15,0 0 0-15,0 0 0 16,4-8 0-16,-4 8-1 16,0 0 1-16,0 0-1 0,0 0-1 15,0 0-2-15,0 0-1 16,0 0-3-16,0 0-6 15,0 0-5-15,0 0-10 16,6 5-13-16,-6-5-16 0,0 10-14 16</inkml:trace>
  <inkml:trace contextRef="#ctx0" brushRef="#br0" timeOffset="18918.3393">15561 8589 214 0,'19'43'6'0,"-19"-43"3"0,0 0 2 15,0 0 1-15,5-1 1 16,-5 1 1-16,0 0-1 16,0 0 2-16,0 0-6 15,9-3-3-15,-9 3-2 16,11-3 0-16,1 3 0 15,6-2 1-15,16 2 2 0,18 0 0 16,21 5 0-16,21-1 1 16,28 9-6-16,22-3-12 0,25 0-20 15,28 7-36-15,1-2-8 16</inkml:trace>
  <inkml:trace contextRef="#ctx0" brushRef="#br0" timeOffset="23102.2642">14778 4032 303 0,'0'0'0'16,"-2"7"2"-16,0 6 3 0,2 0 3 15,-2 7 4-15,2 9 0 16,4 3 2-16,5 3 2 16,7-5 2-16,19-6 1 0,10-18 0 15,27-16-1-15,30-44 0 16,42-46-2-16,47-46-1 16,80-55-3-16,58-46-24 15,-6 53-68 1,35-21-5-1</inkml:trace>
  <inkml:trace contextRef="#ctx0" brushRef="#br0" timeOffset="31529.6416">20399 3985 425 0,'23'-24'-10'0,"39"-31"-39"16,45-21-25-16,45-36-5 15</inkml:trace>
  <inkml:trace contextRef="#ctx0" brushRef="#br0" timeOffset="32785.1058">15415 7515 415 0,'0'0'-4'16,"5"-4"-17"-16,10-12-51 15,3-11-3-15</inkml:trace>
  <inkml:trace contextRef="#ctx0" brushRef="#br0" timeOffset="34993.6355">20275 7209 396 0,'0'0'2'0,"20"-13"0"15,10-14 0-15,14-13 1 0,34-27 0 16,24-22-3-16,47-30-15 15,40-29-55-15,42-41-4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31:17.34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6954 4142 55 0,'0'0'4'0,"0"0"4"0,14-3 1 16,2 3 2-16,3 0 2 16,8 3 1-16,8-2 1 15,10 7 0-15,14 0-2 16,-1-1-4-16,4 1 2 0,15 1-2 15,8 1-1 1,9-2 1-16,5 2 0 16,6 0 0-16,6-3 2 0,9 0-1 15,12 4 0-15,2-2-2 16,3-1 1-16,7 2-3 16,13-3 1-16,2 4-1 15,5-2-2-15,7 2 0 0,4-2 0 16,10-1-1-16,10-1 0 15,2-3-1-15,-2 4 1 0,14-5-1 16,8 2-1-16,3-1 1 16,5 1-1-16,1 1 0 15,3 1 0-15,-1-2 1 16,6 1-1-16,-6-2-1 0,8 1 1 16,-3-2-1-16,5-1 0 15,-5 1 0-15,3-1 1 16,0-2-1-16,1 2 0 15,-1 1 0-15,-3-1 0 16,1 1-1-16,-2 0 1 0,-9-2-2 16,-11 2 0-16,4 0-1 15,-3-1 1-15,-11-2-1 16,1 0 0-16,-13 0 1 16,-9-8-1-16,-5 1 2 0,1-5-1 15,-15 2 1-15,-10-5 1 16,-11-3 0-16,-19 1 1 15,-3-2-1-15,-7 1 1 0,-15-2 0 16,-12 5-1-16,-11 0 1 16,-7 1 0-16,-12 4 0 15,-3 5 0-15,-12 3 0 16,-13 2 1-16,-2 11 0 0,-9 12 2 16,-4 15 0-16,-3 13 1 15,-6 29 2-15,1 24 0 16,-4 29 1-16,0 31-1 15,-9 40 3-15,-1 25-1 16,-5 41-2-16,0 27 0 0,2 26-3 16,1 12-1-16,0 21 0 15,2 11 0-15,0 6-2 16,-2 9 1-16,-8 4-1 16,-5 6-4-16,-10 2-9 0,-13-5-28 15,-19-3-33-15,1 0-2 16</inkml:trace>
  <inkml:trace contextRef="#ctx0" brushRef="#br0" timeOffset="145.1303">16949 14243 493 0,'-7'8'-36'0,"-9"11"-46"0,-6 12-1 15</inkml:trace>
  <inkml:trace contextRef="#ctx0" brushRef="#br0" timeOffset="1592.9704">6021 3928 233 0,'0'0'0'0,"-4"27"0"16,1 6 0-16,-3 21 0 15,-1 18 0-15,0 23-1 16,-5 16 2-16,-4 35-1 16,4 13 0-16,-3 20 0 15,0 17 2-15,-2 17 2 16,-1 12-2-16,1 10 2 0,-8 8 0 15,-2 7 1-15,-3 9 1 16,-2 7 2-16,-3 1-2 16,-5 6 2-16,2 2 0 15,-5 2 0-15,7 13 0 16,-3 1-1-16,3 0-2 0,-3 3 1 16,2 1-2-16,2 5-1 15,-4 3-1-15,5-3 0 16,2 4 2-16,-3-4-1 0,-2 0 1 15,3-5 0-15,-7 3 0 16,7-7 0-16,-6 2-1 16,6-6 1-16,-6-1-3 0,2-3 1 15,1-12-4-15,-3 0 1 16,5-10-1-16,-6-3-1 16,5-12 1-16,-1-7-1 15,-6-11 0-15,4-12-2 0,-6-8 2 16,-2-15-1-16,3-7 1 15,-2-18 1-15,2-7-1 16,-4-12 0-16,4-2 1 16,-1-12 1-16,3 1 1 15,-6-9 0-15,7-10 0 16,-5-8 0-16,27-61 0 0,-4 10 0 16,3-9 0-16,3 6 0 15,2-10-1-15,3 2 1 16,5-5-1-16,1 0 2 0,8-5 2 15,9 0 1-15,6-4 0 16,8-1 2-16,11-3 0 16,10 2 0-16,11-5 1 0,13-1 0 15,12 2-2-15,15-7-1 16,13 0 0-16,19-2 0 16,9-4-1-16,22 1-1 15,11-5 0-15,21 2 0 16,11-4-1-16,19-4 1 0,13 1-1 15,22-1 0-15,14-4 0 16,12 0 0-16,18-4 0 16,14-1 1-16,34-2 0 15,-9-1 1-15,16-4 0 16,24 3 1-16,-4 1 0 16,12-4-1-16,1 5 1 0,15-4-1 15,-2 4-2-15,16-1-1 16,-3 2 0-16,-5-5-2 0,20 4-3 15,-12-4-2-15,-8-3-3 16,0 2-2-16,-22-3-5 16,8-2-2-16,-12-4-5 0,-23 4-6 15,-5 0-13-15,-21 0-22 16,-15 0-9-16</inkml:trace>
  <inkml:trace contextRef="#ctx0" brushRef="#br0" timeOffset="1712.3356">17489 17281 348 0,'-11'-11'-59'0,"4"-13"-9"0</inkml:trace>
  <inkml:trace contextRef="#ctx0" brushRef="#br0" timeOffset="2194.9488">17581 10139 322 0,'0'0'2'0,"0"0"-3"16,-10-7 1-16,10 11 2 16,0 19 1-16,0 26 3 0,0 28-1 15,2 35 1-15,9 46-2 16,-4 51-1-16,-5 42-9 16,3 80-16-16,-5-9-4 15,0 22 7-15,0 5 8 0,-2 18 7 16,-6-11-1-16,-1 2 9 15,-7-14 8-15,-14-39 15 16,-4 21-2-16,-21-6-19 16,-11-13-28-16,-20-26-42 0,1-18-5 15</inkml:trace>
  <inkml:trace contextRef="#ctx0" brushRef="#br0" timeOffset="2294.6835">16589 16243 371 0,'0'0'-6'0,"0"0"-16"0,-12-6-47 16,4-1-2-16</inkml:trace>
  <inkml:trace contextRef="#ctx0" brushRef="#br0" timeOffset="7277.6493">18517 9522 148 0,'0'0'6'16,"0"0"4"-16,0 0 4 15,0 0 4-15,0 0 5 16,-12 5 1-16,12-5 3 16,0 0 2-16,-9 8-4 0,9-8-4 15,0 0-3-15,0 0 0 16,0 0-4-16,0 0-3 16,0 0 0-16,0 0-1 0,0 0 1 15,9 0-2-15,9-16 1 16,10 3-2-16,9-16 1 15,18-5-2-15,14-18 0 16,18-7-1-16,22-16-2 16,18-11 0-16,22-8-1 0,13-8-1 15,17-7 2-15,7-4-4 16,13-2 0-16,2 1 0 16,1 5 0-16,-5-3 0 15,6 1 0-15,-2 2 0 0,-4 3 0 16,-8-1 0-16,2 8-2 15,-12-1 4-15,-13 8-2 16,-6 12 0-16,-19 5 0 16,-23 11 0-16,-19 11 0 15,-20 13 0-15,-27 13 0 0,-15 8 0 16,-12 7 0-16,-13 6 0 16,-12 6 0-16,0 0 0 15,0 0 0-15,-7 4 0 16,-2 5 0-16,-8-1 0 0,6 6-49 15,-8 6-38-15,1 0-3 16</inkml:trace>
  <inkml:trace contextRef="#ctx0" brushRef="#br0" timeOffset="8930.1776">18645 9554 198 0,'0'0'5'0,"0"0"3"15,0 0 2-15,0 0 2 16,0 0 2-16,0 0 2 16,-12 6 1-16,12-6 0 15,-8 4-5-15,8-4 1 16,-15 12-4-16,15-12 0 0,-15 17-1 15,5-3-1-15,-3 1 0 16,1 2 2-16,-1 2-1 16,4 4 0-16,-3-1-1 0,-4 6 0 15,4-4-1-15,3 3 0 16,-2-2-1-16,1 3-1 16,-3-2 0-16,6-1 0 15,0 0 0-15,-1 3 0 16,4-4-2-16,-4 1 1 0,5 2-1 15,-3-4 1-15,5 1-2 16,-4 0 1-16,5 0 0 0,0 1-1 16,-2-3 1-16,2-1-1 15,0 2 0-15,0 2 1 16,2-5-1-16,3 2 0 16,0-3 0-16,0 1 0 15,3 1 0-15,-1-5 0 0,3 4 0 16,-1-2 1-16,4-3-1 15,-1-1 1-15,1 4-1 16,-1-5 1-16,4 1-1 16,-2 1 0-16,4-5 0 0,-3-1-1 15,0 2 1-15,2-2-1 16,1 0 1-16,-3-3 0 16,4 0 0-16,1-2 0 15,1 1 0-15,3-2 0 16,-2 0 1-16,6-1-1 0,-1-2 0 15,-3 0 0-15,6 0 0 16,-2-5 0-16,4 1 1 16,0-4-1-16,0-1 0 0,1 0 1 15,5-1-1-15,-4-3 0 16,8-1 1-16,-6-1-2 16,11-4 1-16,-4 1-1 15,6-5 0-15,1 4 0 0,2-6 0 16,2 3 0-16,1-6 0 15,2 3 1-15,0 1-1 16,-2-6 1-16,2 0 0 16,-2 3 0-16,2-2 0 15,0-3 0-15,0 1 1 16,5-1-2-16,-4 3 0 0,1-4 0 16,-1 4 0-16,1-3 0 15,-2 1 0-15,0 2 0 16,0 0 0-16,-4 1 0 0,1-2 0 15,2 3 0-15,-3 0 0 16,2-2 0-16,0-1 0 0,-3 5 0 16,0-4 0-16,3 0 0 15,-2-3 0-15,-3 2 0 16,4 4 0-16,-2-7 0 16,1 4 0-16,-1-1 0 0,2 0 0 15,-2 0 0-15,1 1 0 16,-4-2 0-16,3 5 0 15,1-7 0-15,-4 1 0 16,4-1 0-16,-1 0 0 16,0-2 0-16,6-3 0 0,-4 1 0 15,1 1 0 1,2 1 0-16,-2-2 0 0,-3-3 0 16,1 2 0-16,1-1 0 15,-2 3 0-15,3-2 0 16,-5-2 0-16,6 3 0 0,-3 0 0 15,2 2 0-15,-4 0 0 16,-6 5 0-16,6-1 0 0,-12 1 0 16,0 0 0-16,-4 5 0 15,-3 5 0-15,-7-1 0 16,-3 3 0-16,-4 5 0 16,-6 1 0-16,-1 4 0 0,-11 8 0 15,9-10 0-15,-9 10 0 16,0 0 0-16,0 0 0 15,0 0 0-15,0 0 0 16,0 0-2-16,0 0-30 16,0 0-53-16,0 0-3 0</inkml:trace>
  <inkml:trace contextRef="#ctx0" brushRef="#br0" timeOffset="9655.8928">22513 7221 312 0,'0'0'7'0,"0"0"4"16,0 0 3-16,0 0 1 15,0 0 2-15,0 0-1 0,0 0 0 16,0 10 2-16,5 5-5 15,-1 9-4-15,12 9-1 16,2 6-3-16,3 10 2 16,7 9 0-16,2 4-1 15,4 5-1-15,1-2-1 0,0-5 0 16,0 1 0-16,-3-5-1 16,1-1 0-16,-6-8 0 15,1-5 1-15,-3-6-4 16,-1 2 0-16,-7-5 0 0,4-6 0 15,-9 0 0-15,-3-2 0 16,-4-3 0-16,-2-2 0 0,-3-4 0 16,-3 0 0-16,-2-4 0 15,1 1 0-15,-1-2 0 16,5-11 0-16,-10 9 0 16,10-9 0-16,0 0 0 15,0 0 0-15,0 0 0 16,0 0-10-16,-8-9-12 0,8-5-37 15,0 4-27-15,0 0-3 16</inkml:trace>
  <inkml:trace contextRef="#ctx0" brushRef="#br0" timeOffset="10956.87">22769 7872 195 0,'0'0'6'0,"0"0"3"16,0 0 3-16,0 0 2 16,0-4 5-16,0 4 1 15,0 0 5-15,0 0 0 16,0 0-3-16,8 0-1 0,-8 0-2 16,14 0-2-16,-1 0-3 15,4-8-2-15,5-2-1 16,5-4-2-16,11-7 0 15,7-6-2-15,7-3 1 0,7-4-1 16,6-7-1-16,5 3 0 16,4-10 0-16,5 4-1 0,1-6-1 15,-2 3-1-15,-2 0-3 16,-1 0 0-16,2 5 0 16,-7 0 0-16,-5 7 0 15,-15 5 0-15,-6 6 0 0,-9 4 0 16,-8 5 0-16,-9 5 0 15,-18 10 0-15,14-10 0 16,-14 10 0-16,0 0 0 16,-4 8 0-16,-1 2-10 15,-8-3-17-15,-2 11-59 0,-5 4-2 16</inkml:trace>
  <inkml:trace contextRef="#ctx0" brushRef="#br0" timeOffset="11238.6723">22908 7848 340 0,'0'0'6'16,"10"-15"3"-16,10-3 4 15,10-7 2-15,12-4 0 0,15-11 1 16,16-2 0-16,8-8 1 16,6 0-7-16,3-1-2 15,-6 6-4-15,-4 1-3 16,-15 9-5-16,-14 5-7 16,-18 6-18-16,-13-1-47 0,-8 15-6 15</inkml:trace>
  <inkml:trace contextRef="#ctx0" brushRef="#br0" timeOffset="14615.1854">22531 7579 241 0,'0'0'6'0,"0"0"4"0,0 0 3 15,0 0 2-15,7 0 3 16,-7 0 1-16,0 0-1 15,9-4 2-15,-9 4-4 0,9-10-2 16,0 3-3-16,1-3-2 16,4-2-2-16,5 0 0 15,8-6-1-15,2-2 0 16,4 0 0-16,6-2-1 16,9-2 0-16,2-7-2 0,4 2 0 15,5 0 0-15,4-5 0 16,0 2-2-16,1 3 0 15,-2 0 0-15,-2-1-1 16,-3-1 1-16,-8 5 0 0,4 1 0 16,-7-3 0-16,-3 6 0 15,-1-3 1-15,-1-2-1 16,-4 2 0-16,-1 3 0 16,-1 0 1-16,0-3-1 0,0 3 0 15,0-1-1-15,0 3 1 16,0 3 0-16,-5 3-1 15,-3-1 1-15,-3 5-1 16,-6 0 0-16,0 7-1 0,-9-2 1 16,-9 5 0-16,0 0-1 15,8 0-1-15,-8 0 0 16,0 5-3-16,0-5-3 16,-8 15-7-16,3-5-15 0,-6 0-51 15,5 2-2-15</inkml:trace>
  <inkml:trace contextRef="#ctx0" brushRef="#br0" timeOffset="15158.2373">22928 7813 211 0,'0'0'8'0,"0"0"3"0,0 0 3 16,0 0 4-16,0 0 1 15,0 0 1-15,-2-7 2 16,2 7-1-16,0 0-6 0,0 0-1 15,4-13-3-15,9 6-2 16,0-4-1-16,12-6 1 16,4 3-1-16,9-9 1 0,3-2-1 15,11 0 0-15,4 1-1 16,0 0-1-16,-1-4-1 16,0 3-1-16,-6 5-2 0,-6 3 0 15,-6 3-1-15,-10 3-1 16,-6 2-2-16,-7 3-8 15,-14 6-12-15,6-10-44 16,-6 10-16-16</inkml:trace>
  <inkml:trace contextRef="#ctx0" brushRef="#br0" timeOffset="16173.6577">21138 8405 235 0,'0'0'7'0,"0"0"3"16,0 0 2-16,0 5 2 15,0-5 0-15,0 0 3 16,0 0 0-16,0 0 1 16,8 2-5-16,-1-2-2 15,8-7-1-15,2-3-1 0,6-4-2 16,6-2 0-16,4-5-1 15,0-5 0-15,14-1-1 16,-3 2-1-16,6-7-1 0,1 2 0 16,0 1-1-16,1-1 0 15,1 0-2-15,-4 0 2 16,1 3-2-16,-5-3 1 16,2 5-1-16,-5 1 0 15,3-1-1-15,-3 0 1 0,3 0-1 16,-3 0 1-16,3 2-1 15,-1-8 1-15,2 4-1 16,0-3 1-16,0 1 1 0,-7-1 0 16,0 3 0-16,-6 5 0 15,-1-1 0-15,-9 3 1 16,-1 2-2-16,-5 6 1 16,-4 3 0-16,-6-2 0 15,-7 11 0-15,12-11-1 0,-12 11 0 16,0 0-4-16,0 0-1 15,0 0-3-15,0 0-8 0,0 0-16 16,0 4-45-16,0 8-4 16</inkml:trace>
  <inkml:trace contextRef="#ctx0" brushRef="#br0" timeOffset="16860.0418">21434 8670 211 0,'0'0'5'0,"0"0"6"16,0 0 0-16,0 0 0 16,0 0 3-16,0 0 1 0,0 0 3 15,5-7 0-15,-5 7-1 16,17-14-3-16,1 0 0 15,3-1 2-15,9-4 1 16,6-6-2-16,11 0-2 16,3-7-1-16,12-5-3 15,5-1 0-15,5-3-3 0,5-6-1 16,5 2-1-16,-4-2-2 16,8-6-1-16,-1 7 0 15,4-7 0-15,-4 6 0 16,-6 0-1-16,-2 3-1 0,-5 4 0 15,-7 5 1-15,-10 6-1 16,-10 7 0-16,-10 2 1 16,-10 5 0-16,-6 2 1 0,-6 8 0 15,-13 5 0-15,7-7-3 16,-7 7-3-16,0 0-8 16,-5 5-20-16,5 5-48 0,-10 2-2 15</inkml:trace>
  <inkml:trace contextRef="#ctx0" brushRef="#br0" timeOffset="18207.0672">21086 8199 335 0,'0'0'6'16,"0"0"4"-16,0 0 4 0,0 0 0 15,0 0 1-15,0 0-1 16,0 0 0-16,0 0 2 16,0 12-5-16,5 9-2 0,5 7-2 15,5 5-2-15,2 10 1 16,3 6 0-16,5 10 0 16,5-2-1-16,-1 0-2 15,1 0-1-15,0-2 0 0,0-1-1 16,-3-6 0-16,-4-6 0 15,-1 1 0-15,-7-10-1 16,-3-3-1-16,-4-6 0 16,0-4-1-16,-4-3 1 15,-4-17-2-15,0 6 1 0,0-6-2 16,-15-6 0-16,5-15-1 16,-7-7-1-16,0-6-1 15,-6-11 0-15,-4-7 1 16,3-2-1-16,-5-5 3 0,3-1 0 15,-4 1 3-15,2 1 1 16,3 9 2-16,3-1 2 16,2 6 0-16,0 7 2 0,2 2 0 15,6 8 0-15,5 4-1 16,0 9-1-16,7 14-1 16,0 0 1-16,-3 13-1 0,8 16 0 15,5 8 0-15,4 10-1 16,9 5 1-16,2 10 1 15,3-3-2-15,1 1 1 16,4-1-2-16,-4-4 0 16,1-6 0-16,-5-4-1 0,0-8 2 15,-5-4-2-15,-8-9-2 16,1-2 2-16,-8-9 0 16,-5-13-1-16,0 0 1 15,-5 0-1-15,-8-15 1 16,-7-12-1-16,-1-6 0 0,-9-11 0 15,2-9-1-15,-5-6 2 16,-1-6-1-16,-3-1 0 16,4 4 1-16,1 2 0 0,5 6 0 15,2 8 1-15,3 8 0 16,6 6-1-16,2 10 1 16,8 6-1-16,1 4-1 0,5 12 1 15,0 0 0-15,0 18 1 16,11 9 0-16,6 10 1 15,6 10-2-15,4 7 1 16,3 7 3-16,4 2-4 16,1 2 0-16,0-3 0 0,-1-5 0 15,-1-5 0-15,-3-10 0 16,-8-6 0-16,-2-7 0 16,-5-7 0-16,-3-5 0 15,-7-7 0-15,-5-10 0 16,0 0 0-16,-10-15 0 0,-7-7-2 15,-3-11 2-15,-7-9-1 16,-3-10 0-16,-3-7 1 16,-4-9-1-16,3 0 1 0,1 1-1 15,1 5 1-15,4 10 0 16,6 5 1-16,2 12-1 16,5 10 0-16,5 9-1 0,10 16 0 15,0 0 1-15,0 4 1 16,6 18-1-16,11 10 1 15,3 8-1-15,2 9 0 16,6 9 1-16,4 1 0 0,-2 3-3 16,0 1-6-16,-6-7-15 15,-9-5-59-15,8-6-3 16</inkml:trace>
  <inkml:trace contextRef="#ctx0" brushRef="#br0" timeOffset="19524.2354">18964 10539 340 0,'0'0'7'16,"0"0"4"-16,0 0 4 0,0 0 2 15,0 0-2-15,0 0 2 16,0 0 0-16,0 0 2 16,6 12-7-16,5 7-3 15,1 5-3-15,0 11 0 0,5 10-1 16,4 2 1-16,1 10-2 15,-2 2 1-15,0 3-5 16,-3 0 0-16,-4 3 0 0,-4-6 0 16,-4-2 0-16,0-5 0 15,-5-4 0-15,-3-9 0 16,-1 1 0-16,-1-11 0 16,-2-6 0-16,-1 0 0 15,-5-12 0-15,9-1-23 16,-6-10-18-16,-10 0-46 0,13-10 0 15</inkml:trace>
  <inkml:trace contextRef="#ctx0" brushRef="#br0" timeOffset="19922.1774">19194 10418 341 0,'0'0'8'0,"0"0"3"16,0 0 4-16,3-9 1 15,-3 9-1-15,0 0 2 16,0 0 1-16,5 9 2 15,-5 15-8-15,3 8-2 0,7 7-3 16,1 13 0-16,2 6 0 16,4 8-2-16,0 4-3 15,1-2-2-15,2-1 0 0,-8 0 0 16,0-2 0-16,-3-6 0 16,-7-5 0-16,-2 1 0 15,-11-7 0-15,-1-6 0 0,-6-3 0 16,4-7 0-16,-6-9 0 15,3-1-4-15,-6-15-26 16,7-7-56-16,3 0-3 16</inkml:trace>
  <inkml:trace contextRef="#ctx0" brushRef="#br0" timeOffset="20988.5211">19075 10124 22 0,'0'0'30'15,"0"0"5"-15,0 0 5 16,0 0-2-16,0 0 3 0,-5-5-4 15,5 5-8-15,-2-15-2 16,2 0-3-16,0-2-4 16,0-2-1-16,5-8-1 0,4-2-2 15,7-5-2 1,0-3-1-16,7-3-3 0,4 1-1 16,3 2-2-16,5-1-1 15,0 4-2-15,-1 2 0 0,1 4-2 16,-8 6 0-16,-2 7-1 15,-4 5-1-15,-9 3 0 16,-4 2 0-16,-8 5-1 16,0 0 1-16,10 0-1 15,-10 0-1-15,0 0-3 0,0 7-6 16,0-7-9-16,0 0-27 16,0 18-32-16,0-18-3 15</inkml:trace>
  <inkml:trace contextRef="#ctx0" brushRef="#br0" timeOffset="21323.8234">19344 9532 376 0,'0'0'5'0,"0"0"2"15,0 0 0-15,0 0 1 16,0-13 1-16,0 13-1 0,4-9 1 16,4-1 0-16,5 3-4 15,3 0-2-15,2-4-1 16,2 5-1-16,2 5 0 15,-4 1-1-15,-1 7 1 16,-7 11-1-16,-3 7 1 0,-7 4-1 16,-2 14-6-16,-8-2-26 15,0 6-45-15,5 1-2 16</inkml:trace>
  <inkml:trace contextRef="#ctx0" brushRef="#br1" timeOffset="24073.3607">18753 9572 312 0,'0'0'7'15,"0"0"4"-15,0 0 1 16,0 0-1-16,-2-11 1 15,2 11 1-15,11-9 0 0,8 1 0 16,14 1-7-16,7 0-4 16,14-4-7-16,8-2-30 15,16 0-37-15,1 0-4 16</inkml:trace>
  <inkml:trace contextRef="#ctx0" brushRef="#br1" timeOffset="24265.8646">19786 9297 375 0,'0'0'1'0,"0"0"2"15,0 0 2-15,0 0-2 16,0 0 1-16,12-7 0 16,-2-2 0-16,10 3 0 0,4-2-1 15,14 1-13-15,0-4-28 16,12-1-33-16,3 3-4 15</inkml:trace>
  <inkml:trace contextRef="#ctx0" brushRef="#br1" timeOffset="24488.264">19497 9082 252 0,'-7'-3'11'0,"-1"1"5"0,-1-1 2 16,-1-2 1-16,-1 0 0 0,11 5-1 15,-7-15 1-15,12 7 1 16,20-1-13-16,12 1-16 16,13-4-23-16,3 0-38 15,16 5-4-15</inkml:trace>
  <inkml:trace contextRef="#ctx0" brushRef="#br1" timeOffset="24671.7588">20280 8754 404 0,'0'0'2'0,"0"0"-1"16,0 0 1-16,0 0 0 15,10-12-1-15,-1 6 1 0,8 2-1 16,4-1-3-16,2-2-11 15,11 2-22-15,12 2-37 16,0-2-2-16</inkml:trace>
  <inkml:trace contextRef="#ctx0" brushRef="#br1" timeOffset="24810.4155">20736 8727 298 0,'0'0'1'0,"0"0"0"16,0 0 0-16,0 0 0 15,-13 8 0-15,13-8 0 16,-3 9-1-16,3-9-5 0,5 21-26 16,1-14-31-16,16 0-3 15</inkml:trace>
  <inkml:trace contextRef="#ctx0" brushRef="#br1" timeOffset="25025.8401">19697 9460 262 0,'0'0'4'0,"-18"9"2"0,0-1 3 16,1 1 2-16,2-2-1 16,1 3 2-16,1-3 3 15,13-7 0-15,7 5-4 0,31-5-3 16,11-5-13-16,21-10-30 15,12 8-30-15,5-6-7 16</inkml:trace>
  <inkml:trace contextRef="#ctx0" brushRef="#br1" timeOffset="25207.0042">19516 9916 310 0,'0'0'1'16,"-14"8"0"-16,14-8-1 15,-12 10 1-15,12-10 2 16,0 0 2-16,0 0-1 0,26 2 1 16,23-7-6-16,13-12-9 15,15-11-40-15,17 6-15 16</inkml:trace>
  <inkml:trace contextRef="#ctx0" brushRef="#br1" timeOffset="25366.1386">20052 9832 360 0,'0'0'3'0,"-18"5"0"16,3 0 1-16,3-3-1 15,-1 1 1-15,4 1 0 0,9-4 1 16,0 0-3-16,19-2-13 16,26-8-26-16,22-4-33 15,7-7-4-15</inkml:trace>
  <inkml:trace contextRef="#ctx0" brushRef="#br1" timeOffset="25523.9001">20693 9488 400 0,'0'0'3'0,"-14"0"-1"0,3 0 1 16,-1 0 1-16,0 0-1 0,-4 0-1 15,7 0 0-15,9 0-5 16,0 0-12-16,9-2-30 15,24-7-29-15,17 0-5 0</inkml:trace>
  <inkml:trace contextRef="#ctx0" brushRef="#br1" timeOffset="25638.5936">20989 9279 336 0,'0'0'2'0,"0"0"-1"0,0 0-4 15,0 0-15-15,0 8-46 16,5-5-4-16</inkml:trace>
  <inkml:trace contextRef="#ctx0" brushRef="#br1" timeOffset="26570.8853">22851 6946 222 0,'0'0'6'0,"0"0"1"0,0 0 3 15,0 0 4-15,0 0 4 16,0 0 1-16,-8 0 1 15,8 0 1-15,0 0-4 0,0 0-1 16,0 0-2-16,0 0-3 16,0 0-2-16,0 0-1 15,0 0 0-15,0 0 1 16,8-8 0-16,10-3 0 0,11-7 1 16,11-7-1-16,10-7 0 15,14-5-1-15,8-6-1 16,8-4-1-16,5 3-1 15,-4-3 0-15,1 8 0 0,-6-2-5 16,-14 9 0-16,-11 8 0 16,-9 1 0-16,-14 8 0 15,-3 3 0-15,-10 5 0 16,-5 2 0-16,-10 5 0 0,0 0 0 16,0 0 0-1,0 0 0-15,0 0 0 0,0 0 0 16,0 0 0-16,0 0 0 15,0 0 0-15,0 0 0 16,-5 6 0-16,5-6-13 16,-15 11-8-16,2-7-11 0,4-1-40 15,-2 5-14-15</inkml:trace>
  <inkml:trace contextRef="#ctx0" brushRef="#br1" timeOffset="26953.491">23633 6321 380 0,'0'0'6'0,"0"0"2"0,0 0 3 16,-10-7-1-16,10 7 1 15,0 0 1-15,0 0 0 16,-3-10 1-16,3 10-5 0,13-5-2 15,6 3-3-15,0-3 1 16,8 0-1-16,3 0 0 16,3-2 0-16,-1 2-1 0,-2 5-1 15,-5 0 0-15,0 0 0 16,-8 0-1-16,-9 9 1 16,-3 7 0-16,-5 6 1 0,-9 2-1 15,-5 6 1-15,-3 5 0 16,-8 1 0-16,0 8 0 15,0-8-2-15,2 2 0 16,4-3 0-16,4-11 0 0,5 0-4 16,0-6-8-16,10 0-30 15,0-9-42-15,0-9-3 16</inkml:trace>
  <inkml:trace contextRef="#ctx0" brushRef="#br1" timeOffset="30946.602">22639 8405 303 0,'0'0'8'15,"0"0"6"-15,3 0 2 16,-3 0 2-16,0 0 4 16,13-2 1-16,-13 2 0 0,0 0 0 15,0 0-7-15,9 0-4 16,-6 2-3-16,4 15-3 16,4 5-1-16,1 6-1 15,0 7 1-15,5 9-1 16,4 8-4-16,-4 6 0 0,3 5 0 15,-2-1 0-15,-2 5 0 16,0 5 0-16,-4-3 0 16,-5 4 0-16,-5-7 0 15,1 2 0-15,-3-2 0 0,-7-7 0 16,-5-3 0-16,-1-5 0 16,-4-4 0-16,-1-5 0 15,4-10 0-15,-4-2 0 16,6-7 0-16,-1-6 0 0,5-5 0 15,-1-4 0-15,9-8 0 16,0 0 0-16,-11 0 0 16,9-3-7-16,2 3-36 0,0-19-44 15,0-1-2-15</inkml:trace>
  <inkml:trace contextRef="#ctx0" brushRef="#br1" timeOffset="31655.7346">22876 8276 316 0,'0'0'8'15,"0"0"2"-15,0 0 2 16,0 0 0-16,-10 0 2 0,10 0 1 16,0 0 1-16,-2 10 2 15,2 0-5-15,0 7-3 16,2 2 0-16,8 10 1 0,2 3-1 15,6 5-1-15,2 5 0 16,1 0-2-16,7 5-1 16,-1 3-1-16,1 2-5 15,-6 2 0-15,-1 3 0 16,-5 2 0-16,-8 4 0 0,-5 5 0 16,-3-3 0-16,-6 0 0 15,-3-3 0-15,-9-3 0 16,1 1 0-16,-1-6 0 0,1-1 0 15,0-12 0-15,0 1 0 16,1-4 0-16,2-9 0 16,3-1 0-16,1-7 0 15,6-5 0-15,-4-3 0 16,3-6 0-16,5-7 0 0,-5 9 0 16,5-9 0-16,0 0 0 15,0 0 0-15,0 0 0 16,0 0-20-16,0 0-47 0,-8-7-20 15,8-2-3-15</inkml:trace>
  <inkml:trace contextRef="#ctx0" brushRef="#br1" timeOffset="32188.3199">22697 8427 231 0,'0'0'7'0,"0"0"5"0,0 0 2 16,0 0 3-16,0-10 2 15,0 10 2-15,0 0-2 16,0 0 0-16,0 0-3 15,0 7-4-15,0 9-4 0,0 6-3 16,4 5-2-16,7 10-12 16,-4 15-49-16,8-5-13 15</inkml:trace>
  <inkml:trace contextRef="#ctx0" brushRef="#br0" timeOffset="36688.6503">23719 7783 273 0,'0'0'8'0,"0"0"3"16,0 0 4-16,0 0 3 15,7-10 1-15,-7 10 2 16,0 0 2-16,0 0-2 0,0 0-6 15,0 8-3-15,-7 1-3 16,-6 7-2-16,-7 3-2 16,-5 4 1-16,-4 4-1 15,-6 0-1-15,-2 3 0 0,-4 2 0 16,-1-5-1-16,0 3 0 16,7-2 0-16,-2-6-2 15,7 0-1-15,3-3 1 0,7-1-1 16,3-3 0-16,1-4-2 15,7-2-2-15,1-4-4 16,8-5-9-16,-9 7-12 16,9-7-49-16,-6-7-5 0</inkml:trace>
  <inkml:trace contextRef="#ctx0" brushRef="#br0" timeOffset="37052.9698">23310 7924 343 0,'0'0'7'0,"0"0"3"0,0 0 2 16,0 0 1-16,-7-2 0 15,-5 4 0-15,-1 8 1 16,-6 3 0-16,1 7-6 15,-7-1-3-15,3 6-1 0,-3-3 0 16,5 1-2-16,1-4 1 16,6-6-2-16,3-1 0 15,3 0 0-15,7-12 1 0,0 10 0 16,15-7 0-16,5 0 1 16,5-3-1-16,12 2 0 15,-3-2 0-15,6 0 0 16,2 2-2-16,-4 4 0 15,-7-2-3-15,2 10-9 16,-13-2-27-16,-7 5-42 0,-4 5-2 16</inkml:trace>
  <inkml:trace contextRef="#ctx0" brushRef="#br0" timeOffset="38872.2241">22947 9409 190 0,'0'0'8'0,"0"0"7"15,0 0 3-15,0 0 4 16,0 0 2-16,0 0 2 16,6-6 3-16,-6 6 0 15,5-9-3-15,-5 9-6 16,7-15-3-16,-4 4-2 16,1 2-3-16,-1-4-1 0,3 3-2 15,-4-4 0-15,3 2-2 16,0-4-1-16,0 3-1 15,-3-1-1-15,3-1 0 0,0-2-1 16,-2 0-1-16,-1 2-2 16,1 1 0-16,-1-4 0 15,3 3 0-15,-3-1 0 0,1 2 0 16,-1-3 0-16,-2 2 0 16,3 0 0-16,-3 0 0 15,0-2 0-15,2 2 0 16,-2-3 0-16,0 1 0 0,0 2 0 15,2-3 0-15,-2 3 0 16,0 1 0-16,0-3 0 16,0 0 0-16,0 2 0 15,0 0 0-15,0 1 0 0,0-4 0 16,0 3 0-16,0 2 0 16,0-1 0-16,0-1 0 15,-4 3 0-15,4 1 0 16,-3-4 0-16,1 3 0 15,2 2 0-15,-5-2 0 16,3-1 0-16,-1 1 0 16,1 2 0-16,-1 0 0 0,-2 0 0 15,2 4 0-15,-2-5 0 16,5 11 0-16,-7-18 0 16,7 18 0-16,-10-14 0 0,10 14 0 15,-8-17 0-15,8 17 0 16,-17-17 0-16,17 17 0 15,-13-15 0-15,6 6 0 0,7 9 0 16,-17-14 0-16,7 4 0 16,10 10 0-16,-15-10 0 15,15 10 0-15,-17-10 0 0,17 10 0 16,-11-7 0-16,11 7 0 16,-10-8 0-16,10 8 0 15,-9-9 0-15,9 9 0 16,-12-8 0-16,12 8 0 15,-13-10 0-15,13 10 0 16,-12-9 0-16,12 9 0 16,-15-11 0-16,15 11 0 0,-10-10 0 15,10 10 0-15,-12-10 0 16,12 10 0-16,-13-7 0 16,13 7 0-16,-12-10 0 0,12 10 0 15,-10-10 0-15,10 10 0 16,-8-10 0-16,8 10 0 15,-10-7 0-15,10 7 0 0,-10-8 0 16,10 8 0-16,-10-5 0 16,10 5 0-16,0 0 0 15,-15-12 0-15,15 12 0 0,-7-7 0 16,7 7 0-16,-10-8 0 16,10 8 0-16,-8-6 0 15,8 6 0-15,-15-4 0 16,15 4 0-16,-17-5 0 0,8 2 0 15,-6 1 0-15,4 2 0 16,-2-3 0-16,1 1 0 16,-2 2 0-16,-1 0 0 15,-2 0 0-15,1 0 0 16,2 0 0-16,-2 0 0 0,-1 0 0 16,2 2 0-16,0 1 0 15,3-1 0-15,-6 1 0 16,6 0 0-16,-2 2 0 0,3 0 0 15,-1-3 0-15,-5 6 0 16,6-4 0-16,-4 4 0 16,1-1 0-16,2 1 0 15,-6 0 0-15,2 1 0 16,2 1 0-16,-1 0 0 0,0 0 0 16,1 2 0-16,1-2 0 15,0 1 0-15,3-7 0 16,3 4 0-16,7-8 0 15,-13 9 0-15,13-9 0 16,0 0 0-16,0 0 0 0,0 0 0 16,0 0 0-16,0 0 0 15,0 0 0-15,0 0 0 16,0 0 0-16,0 0 0 0,0 0 0 16,0 0 0-16,0 0-14 15,6 0-73-15,-6 0-2 16</inkml:trace>
  <inkml:trace contextRef="#ctx0" brushRef="#br0" timeOffset="39122.3277">22008 8593 354 0,'0'0'7'0,"0"0"5"0,0 0 1 16,0 0 0-16,0 0 1 15,6-4 1-15,3-1-1 16,3-5 0-16,6 0-7 16,5 0-6-16,2-5-10 0,5 0-31 15,-2 7-38-15,0-1-3 16</inkml:trace>
  <inkml:trace contextRef="#ctx0" brushRef="#br0" timeOffset="39395.6168">21695 8918 371 0,'0'0'5'15,"0"0"4"-15,-3-8 1 0,3 8 1 16,5-20 1-16,6 8 0 16,6-3 0-16,8-5 0 15,7 1-4-15,7-4-6 0,11 4-9 16,1-4-15-16,-10 3-57 15,10 5 0-15</inkml:trace>
  <inkml:trace contextRef="#ctx0" brushRef="#br0" timeOffset="39556.6969">21885 8821 351 0,'0'0'7'0,"0"0"1"0,0 0 3 16,7-7 0-16,-7 7-1 15,19-20 1-15,6 0-2 16,7-1-3-16,14-5-29 16,5-6-50-16,6 0-5 15</inkml:trace>
  <inkml:trace contextRef="#ctx0" brushRef="#br0" timeOffset="39718.2671">22322 8447 408 0,'0'0'3'0,"0"0"2"16,0 0 2-16,0 0-1 16,0-11 1-16,4 2-1 0,14-6 1 15,9-4-3-15,8-4-13 16,10 2-66-16,10-8-5 16</inkml:trace>
  <inkml:trace contextRef="#ctx0" brushRef="#br0" timeOffset="39987.5447">21317 8083 312 0,'0'0'2'0,"0"0"3"15,0-12 1-15,10 2-1 16,2-5 1-16,13-3 0 0,7-4-4 16,11-3-22-16,13-2-46 15,-1-3-4-15</inkml:trace>
  <inkml:trace contextRef="#ctx0" brushRef="#br0" timeOffset="40150.4704">21830 7709 358 0,'0'0'2'0,"0"0"-1"0,0 0 0 15,-9-6-2-15,12-6-5 16,12 3-15-16,12-6-47 15,8-7-4-15</inkml:trace>
  <inkml:trace contextRef="#ctx0" brushRef="#br0" timeOffset="40287.0047">22358 7432 416 0,'0'0'2'0,"0"0"-1"0,0 0-1 16,0 0-2-16,0 0-9 15,0 0-38-15,8 4-25 16,3 2-4-16</inkml:trace>
  <inkml:trace contextRef="#ctx0" brushRef="#br0" timeOffset="41137.0013">21951 9406 330 0,'0'0'7'15,"0"0"3"-15,0 0 2 0,0 0 2 16,0 0 0-16,0 0 0 15,0 0 2-15,-8 3 0 16,-9 14-6-16,-5 5-3 0,-8 5-2 16,-5 8 0-16,-4 4 0 15,-9 4-1-15,-4 6-1 16,-4-2 0-16,-5 5 0 16,-1-3-1-16,-5 1 1 0,-8 0-1 15,-1 0 0-15,-3-1 1 16,1 1-1-16,-2-3 0 15,3 0 0-15,0-3-1 16,7-6 1-16,6-4-1 16,9-4 0-16,11-6-1 15,5-1 1-15,9-8-1 0,9-5-1 16,6-3 0-16,7-2-1 16,8-5-2-16,0 0-4 15,-12 2-6-15,12-2-15 0,0 0-45 16,0 0-11-16</inkml:trace>
  <inkml:trace contextRef="#ctx0" brushRef="#br0" timeOffset="41453.867">20624 10124 357 0,'0'0'6'0,"0"0"5"0,0 0 2 15,0 0 0-15,0 0 0 16,0 8 1-16,0-8 0 16,-18 19 1-16,6-4-5 15,-6 5-5-15,-4 0 0 0,2 2-2 16,-5 1 0-16,0-1 0 16,0-2-1-16,8-6-1 15,-1 4 1-15,14-8-1 0,1-1 1 16,3-9 0-16,23 16 0 15,11-14 1-15,21-2-1 16,7 0 1-16,10 2-2 16,8-2-1-16,-3 0-3 0,5 8-13 15,-15-3-67-15,-7 4-3 16</inkml:trace>
  <inkml:trace contextRef="#ctx0" brushRef="#br0" timeOffset="44770.624">15039 6386 356 0,'0'0'5'16,"0"0"4"-16,0 0 2 16,0 0 1-16,0 0 0 0,0 0 2 15,0 13 2-15,0 1 1 16,6 6-4-16,-4 4-3 0,6 9-1 15,0-1-1-15,4 6-1 16,3-6-2-16,2-5 0 16,6-8-3-16,7-14-2 15,16-12 0-15,20-27 0 16,26-28 0-16,32-22 0 16,37-26 0-16,35-19 0 0,36-11 0 15,21-8 0-15,11 15 0 16,-3 10 0-16,-15 21-63 15,-32 20-30-15</inkml:trace>
  <inkml:trace contextRef="#ctx0" brushRef="#br0" timeOffset="51683.3876">19738 7411 239 0,'0'0'1'15,"0"0"2"-15,0 9 4 0,-2 3 1 16,2 2 3-16,0 4 0 16,0 1 1-16,0 1 4 0,2-2 4 15,7-3-1-15,12-15-1 16,12-15 2-16,24-31-2 15,34-30 0-15,54-38-4 16,47-37-8-16,88-37-33 0,58-33-46 16,71-21-4-16</inkml:trace>
  <inkml:trace contextRef="#ctx0" brushRef="#br0" timeOffset="53466.8226">12915 6416 293 0,'0'0'3'0,"0"0"1"0,0 0 3 16,0 0 2-16,0 0 3 15,0 0 2-15,0 0 1 16,0 7 3-16,0-7 0 16,0 0 0-16,26-5-2 0,37-39-2 15,54-48-2-15,122-49-6 16,49-22-70-16,147-76-13 16</inkml:trace>
  <inkml:trace contextRef="#ctx0" brushRef="#br0" timeOffset="55486.105">21019 7475 361 0,'0'0'0'0,"0"0"-2"0,0 0 2 16,0 0 2-16,2-9 5 15,20-13 0-15,21-20 2 0,39-28-3 16,38-31-12-16,46-31-59 16,72-40-3-16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32:31.84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691 1877 100 0,'0'0'7'16,"-8"-13"3"-16,2 4 4 16,2-3 3-16,-1-5 1 0,5-3 3 15,5-3-1-15,5 8 1 16,5-2-5-16,10 0-3 15,10-5-1-15,8-2-1 16,6-2-1-16,19-4 0 16,11-4-1-16,10-1 3 0,19-5-2 15,14 1 0-15,11-1-1 16,17-2-1-16,14-2 2 16,18-4-3-16,16-2 1 0,16 1-2 15,15 4-1-15,10 3-1 16,12 6 1-16,9-2-1 15,13 8-3-15,7 6 4 16,5 7-3-16,9 2 1 16,-4 10 0-16,4 5 0 0,-5 0-1 15,1 7 0-15,-9 11-1 16,-15 6-1-16,-5 8 2 16,-24 8-2-16,-9 4-1 15,86 28 3-15,18 37 0 16,-84 7 2-16,-85 6-3 15,-69-3 1-15,-62-3-1 0,-50 4 2 16,-41-12 0-16,-33-5-2 16,-28 1 1-16,-21 4 1 15,-28-2-1-15,-22 1 0 0,-26 2 0 16,-17-2-1-16,-19-1 0 16,-20-2-1-16,-11-5 0 15,-17-4 0-15,-10-11-1 16,-6-5-1-16,-2-12 0 0,-1-13-1 15,-2-12 0-15,5-20 0 16,2-11 0-16,10-22 0 16,13-16 0-16,5-20-1 0,11-14 1 15,10-17 1-15,13-4 1 16,19-1-1-16,15-9 0 16,18-2 0-16,17-2 0 15,20 1 0-15,24-4 1 16,24 2-3-16,37-4 0 0,19-6 0 15,32-2 0-15,33-2 2 16,15 53-2-16,20-2 1 16,20-6 1-16,24-9 3 15,23 3 0-15,28-1 1 16,18-4-2-16,38-2 0 0,26 5-3 16,40-6-28-16,22 13-42 15,32-2-5-15</inkml:trace>
  <inkml:trace contextRef="#ctx0" brushRef="#br0" timeOffset="1348.7147">12469 4417 323 0,'0'0'-5'16,"0"0"-1"-16,13 7-3 15,-13-7-2-15,17 17 2 16,-10-7 3-16,14 2 4 0,4 0 7 15,7-9 11-15,20-3 5 16,12-17 8-16,29-23 3 16,31-22 1-16,40-37-4 15,72-34-4-15,30-39-6 0,65-28-20 16,44-41-73-16,80-25-8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32:45.13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9169 8682 219 0,'0'0'8'0,"0"-9"8"0,0-1 4 15,0-3 3-15,2 1 4 16,-2-6 3-16,0 4 1 16,3-1 1-16,-3 2-9 0,0 13-7 15,0 0-2-15,2 8-3 16,-2 24-3-16,0 13-2 15,0 16-1-15,0 9-1 0,0 14 0 16,0 13 1-16,0 5-2 16,0-4-1-16,-5-4-1 15,-3-4-1-15,-2-6 0 16,1-5 0-16,-2-8 1 16,2-6-2-16,-1-9 1 15,5-13-2-15,-3-6-1 0,6-9-2 16,-1-13-2-16,3-15-7 15,0 0-10-15,0-10-28 16,13-10-33-16,-8-10-2 0</inkml:trace>
  <inkml:trace contextRef="#ctx0" brushRef="#br0" timeOffset="506.2354">9452 8635 295 0,'0'0'8'0,"0"0"4"15,7-4 4-15,-7 4 0 16,0 0 0-16,10 4 6 0,-8 19-1 15,4 14 1-15,-6 17-7 16,0 13-4-16,0 13-3 16,-6 11 1-16,4 11-2 15,-3-2-2-15,0-8-2 0,3-2-1 16,-3-11-1-16,3-10 1 16,-1-7-2-16,1-7 0 15,-2-10-1-15,4-11-3 16,0-6-1-16,-2-14-4 0,2-14-6 15,0 0-7-15,2-7-13 16,-2-17-27-16,4-14-20 0,3-6-4 16</inkml:trace>
  <inkml:trace contextRef="#ctx0" brushRef="#br0" timeOffset="966.2876">9527 8893 275 0,'0'0'5'0,"0"0"5"15,0 8 4 1,4 14 3-16,-4 7 1 0,0 13 1 16,-4 13 2-16,1 12-1 15,-2 7-3-15,-2 8-6 16,-4-3-4-16,4-7-3 16,-3-2-2-16,3-14-1 0,1-8-2 15,4-11-1-15,-1-13-3 16,1-4-3-16,2-20-4 0,0 0-2 15,-5-5-2-15,5-17-4 16,-2-10 1-16,2-11-2 16,-5-8 0-16,5-9 3 0,-5-4 3 15,3-5 4-15,-2 4 5 16,0 4 6-16,-1 8 6 16,0 11 3-16,2 13 3 15,1 16 1-15,2 13 2 0,-7 16 1 16,7 23-2-1,0 5-3-15,0 13-2 0,0 5 0 16,0 4 0-16,0-3-3 16,2-2 0-16,1-8-3 15,-3-14-1-15,2-6-3 16,-2-11-2-16,0-10-6 16,0-12-4-16,0 0-2 0,-5-10-9 15,3-14-16-15,2-2-22 16,-6-10-14-16</inkml:trace>
  <inkml:trace contextRef="#ctx0" brushRef="#br0" timeOffset="2754.257">3095 10077 228 0,'0'0'6'0,"0"0"4"15,0 0 4-15,0 0 5 0,6 2 3 16,-6-2 3-16,0 0 1 16,9 0 2-16,-9 0-5 15,2-7-3-15,-2-5-3 16,0-8-5-16,0-5-2 16,0-12-2-16,-2-7-2 0,2-12 0 15,-2-10-1-15,-1-8 0 16,1-15 0-16,2-6 0 15,0-11-1-15,0-6-1 16,0-11 1-16,-2 1-4 0,2-2 0 16,0-3 0-16,2 11 0 15,3 0 0-15,-1 9 0 16,4 9 0-16,2 8 0 16,2 3 0-16,3 11 0 0,0 7 0 15,8 6 0-15,-4 6 0 16,4 6 0-16,-1 6 0 15,4 5 0-15,-5 8 0 16,2 3 0-16,-1 6 0 16,-1 3 0-16,-5 2 0 0,0 1 0 15,-2 8 0-15,2-1 0 16,-7 3 0-16,1-1 0 16,1 3 0-16,-11 5 0 15,12-7 0-15,-12 7 0 0,8-5 0 16,-8 5-5-16,0 0-3 15,6 10-6-15,-6-10-7 0,0 17-14 16,-6 3-40-16,2-6-11 16</inkml:trace>
  <inkml:trace contextRef="#ctx0" brushRef="#br0" timeOffset="3331.409">3150 7579 280 0,'0'0'4'0,"0"0"2"0,0 0 3 16,0 0 2-16,0 0 2 0,5-14 2 15,8 9 0-15,6-5 3 16,11-1-3-16,3 0-3 16,9-4-2-16,2 3-1 15,1-1-3-15,0 0-1 0,-3 4-2 16,-6 1 0-16,-2 4-1 15,-8 4 1-15,-5 0 1 16,-9 12-1-16,-7 5 1 0,-5 11 1 16,-9 6-1-16,-7 8 0 15,-1 6 0-15,-5 0-1 16,1 5 0-16,2-6-2 16,1-2-2-16,14-8-8 0,4 12-52 15,8-29-21-15</inkml:trace>
  <inkml:trace contextRef="#ctx0" brushRef="#br0" timeOffset="4700.3946">9163 10117 262 0,'0'0'6'0,"0"0"5"0,2-5 2 15,-2 5 5-15,11-20 3 16,-6 5 1-16,2-7 3 0,0-5 1 16,6-8-5-16,-3-7-3 15,0-7-4-15,-1-14-2 16,4-8-3-16,0-12-1 16,-3-3-2-16,-1-10-1 0,0-6 0 15,-3 0 0-15,0-2-1 16,-4 0-4-16,-2 3 0 15,0 1 0-15,0 4 0 16,-5 7 0-16,0-1 0 16,1 3 0-16,-5 6 0 15,5 7 0-15,-1 7 0 0,-2 3 0 16,2 14 0-16,-1 0 0 16,1 11 0-16,-2 7 0 15,1 5 0-15,2 6 0 0,2 6 0 16,-4 1 0-16,4 6 0 15,2 8 0-15,-5-9 0 16,5 9 0-16,0 0 0 0,0 0 0 16,0 0 0-16,0 0 0 15,0 0 0-15,0 0 0 16,0 0 0-16,0 0 0 16,0 0 0-16,0 0 0 15,0 0 0-15,0 0 0 0,0 0 0 16,0 0 0-16,0 0 0 15,0 0 0-15,0 0 0 16,0 0 0-16,0 0 0 16,0 0 0-16,0 0 0 0,0 0 0 15,0 0 0 1,0 0 0-16,0 0 0 0,0 0 0 16,0 0 0-16,-12-5 0 15,12 5 0-15,-8-5 0 0,8 5 0 16,-12-6 0-16,2 2 0 15,-3-1 0-15,-1 0 0 16,-4 0 0-16,-1 0 0 0,-7 0 0 16,-4 1 0-16,-2-2 0 15,-7 3 0-15,3 3 0 16,-6-2 0-16,3 2 0 16,-1 0 0-16,2 2 0 0,6 1 0 15,2-1 0-15,8 2 0 16,1-3 0-16,9 2 0 15,3-3 0-15,9 0 0 16,0 0 0-16,-10 2 0 16,10-2 0-16,0 0 0 0,0 0 0 15,0 0 0-15,0 0 0 16,0 0 0-16,0 0 0 16,0 0-8-16,0 0-20 15,12-6-48-15,-12 6-13 0</inkml:trace>
  <inkml:trace contextRef="#ctx0" brushRef="#br0" timeOffset="5249.0849">8832 7798 342 0,'0'0'7'0,"0"0"3"0,0 0 4 16,-2-10 2-16,2 10 0 15,0 0 0-15,0-10 1 0,0 10 0 16,-12-5-6-16,5 5-3 15,-9 0-3-15,2 5-2 16,-9 0 0-16,1 5-2 0,-8 0 1 16,0 2-1-16,0 1 0 15,0-1 0-15,5-2 0 16,1 0 0-16,6-2-1 16,6-6 1-16,12-2-1 0,-10 9 1 15,10-9 0-15,15 18 1 16,5-4 1-16,7 4-1 15,5 0 1-15,8 9 2 16,2-1-5-16,6 6 0 16,-4 0 0-16,2-1 0 15,-7 2 0-15,-4 1 0 0,-8-4 0 16,-4-3 0-16,-6-4 0 16,-4-4 0-16,-4-1 0 15,-6-8 0-15,-3-10 0 16,0 12 0-16,0-12 0 0,0 0 0 15,-11 5 0-15,11-5-11 16,0 0-75-16,0 0-3 0</inkml:trace>
  <inkml:trace contextRef="#ctx0" brushRef="#br0" timeOffset="8366.6604">5728 4201 234 0,'0'0'7'15,"0"0"4"-15,-12-2 2 16,12 2 3-16,0 0 0 16,0 0 0-16,-11 0 2 0,11 0-2 15,0 0-5-15,0 0-4 16,0 0 1-16,11 0-3 15,5 0 2-15,5 0 0 16,16-3 0-16,6 0 0 0,16-1 1 16,13-4 0-16,18 1 0 15,9-4-2-15,6-1-1 16,12 0 0-16,7 3 0 16,3-4-2-16,-1 5 0 15,1-4 0-15,-1 4-1 0,-1 4 0 16,-4-4 0-16,-6 4-1 15,-5-2 0-15,-11 2 0 0,-7 0 0 16,-10 2 0-16,-10 0 0 16,-15-1-1-16,-9 3 1 15,-13-2 0-15,-10 2 1 16,-6-3 0-16,-10 3 0 16,-9 0 1-16,0 0-2 0,0 0 0 15,0-9-2-15,0 9-3 16,-12-8-6-16,12 8-13 15,-21-5-21-15,5 5-38 0,7 0-5 16</inkml:trace>
  <inkml:trace contextRef="#ctx0" brushRef="#br0" timeOffset="8748.682">7871 3846 335 0,'0'0'5'0,"0"0"2"16,0 0 0-16,0 0 0 15,0 0 3-15,0 0 3 16,0 0 0-16,12 5 1 16,6 6-3-16,9-2-2 15,6 4 1-15,6-1 0 0,2 1-2 16,8 2-3-16,-2-1 0 15,-3 3-3-15,-3-1 0 16,-4 4 0-16,-5-1-1 16,-8 1-1-16,-8 0 1 15,-7 3 1-15,-9-1 0 16,-12 0-1-16,-13 0 1 0,-7 1 0 16,-13-2-1-16,-7 3 1 15,0-5-1-15,-6-2 0 16,4 3-2-16,5-8 0 0,8 4-3 15,9-4-5-15,8 1-14 16,11-1-59-16,13-12-3 16</inkml:trace>
  <inkml:trace contextRef="#ctx0" brushRef="#br0" timeOffset="10252.5655">5822 4114 149 0,'0'0'6'15,"-17"0"4"-15,-5 0 2 0,-1 3 3 16,-9 4 2-16,-5 3 1 16,-3-1 2-16,-10 2 1 0,8 4-4 15,-1-7-3-15,11 2-2 16,0-5 1-16,4-1-3 16,9-1-2-16,4-3-2 15,8 0-1-15,7 0-1 16,0 0 0-16,0 0 0 0,7 8 1 15,8-6-2-15,7 0 2 16,5 3 1-16,8 3 1 16,3-1 0-16,4 5-2 15,0 3 0-15,3 2 0 16,-6-1-1-16,1 4-1 0,-4-1-1 16,-4 3 0-16,-8-3-1 15,1-1 0-15,-5-2 0 16,-9-1 0-16,0-1 0 15,-2-7-3-15,-9-7-7 0,21 15-29 16,-11-10-38-16,5-5-4 16</inkml:trace>
  <inkml:trace contextRef="#ctx0" brushRef="#br0" timeOffset="14099.4769">19599 8226 166 0,'0'0'1'0,"0"0"2"16,0 16 0-16,3-1 5 15,-3 2 5-15,4 10 4 16,5 3 2-16,-2 9 1 0,10 8-1 16,0 1 0-16,9-2 0 15,-1-3 1-15,12-6 1 16,9-20 3-16,25-17 2 16,28-47 1-16,45-37-1 0,62-49-1 15,115-39-1-15,69-33-13 16,68-26-86-16,68-12-8 15</inkml:trace>
  <inkml:trace contextRef="#ctx0" brushRef="#br0" timeOffset="275565.0603">12728 6845 240 0,'0'0'6'0,"0"0"4"16,0 0 1-16,0 0 1 15,0 0-1-15,0 0 2 16,0 0 1-16,0 0 3 0,8 0-5 16,1 1-1-16,6 5 2 15,8-1 0-15,7-1 0 16,7 1 0-16,12 0-2 0,3 1 0 16,16-5-2-16,12 3-1 15,7-2-2-15,9-2-1 16,14 0 0-16,6 0-1 15,6-2-2-15,8-2 0 16,2 0-1-16,-3-1 0 16,1 0 0-16,-5 2-1 15,-2-1 0-15,-6-1 1 0,-6-1-1 16,-1 2 1-16,-9-1-1 16,-9 0 1-16,-9 0 0 15,-17 3 0-15,-10-1 0 0,-15 1 0 16,-13-1 0-16,-8 3 1 15,-14 0 0-15,-6 0-1 16,0 0 2-16,0 0-2 0,0 0 1 16,0 0-1-16,0 0-2 15,-4 0-1-15,4 0-5 16,-14 0-10-16,14 0-17 0,-11 5-46 16,11-5-4-16</inkml:trace>
  <inkml:trace contextRef="#ctx0" brushRef="#br0" timeOffset="275901.1601">15090 6708 328 0,'0'0'8'0,"0"0"2"0,0 0 2 16,0 0 2-16,0 0-1 15,0 0 1-15,0 0 0 16,3 5 2-16,9-3-7 16,3 4-5-16,7-2 0 0,3 4 0 15,5 1 0-15,3 2-1 16,5-2-1-16,-2 3-1 16,-4 2 0-16,-4 1 0 0,-4 2 0 15,-9 0 2-15,-10 0 1 16,-7 7 0-16,-19 2 0 15,-8-2 1-15,-11 6 0 16,-4-3-1-16,-6 1-1 0,4-3-4 16,0-4-9-16,11-18-65 15,9 17-9-15</inkml:trace>
  <inkml:trace contextRef="#ctx0" brushRef="#br0" timeOffset="279129.7684">3138 10270 173 0,'0'0'6'15,"0"0"3"-15,0 0 3 16,4 5 2-16,-4-5 3 16,0 0 2-16,10 7 1 0,-10-7 2 15,0 0-5-15,0 0 0 16,0 0-2-16,3-7-3 15,-3 7 0-15,2-17 0 16,-2 5 0-16,0-3-2 0,0-2-1 16,0-4 0-16,0 2-1 15,0-6-1-15,0 0 0 16,0-2-1-16,0-3-1 0,0 1 0 16,0-3 0-16,0-1-1 15,3 1 0-15,0-1-1 16,-1 1-1-16,1 3 1 15,-1 0-1-15,-2 0 0 16,2 0 0-16,-2 4 0 0,0-2 0 16,0 2 0-16,0-2 1 15,0 2-1-15,0 1 0 16,0-2-1-16,-2-1 1 16,2 0-1-16,-2 0-1 15,-1-4 1-15,1 5 0 16,2-3-1-16,0 0 1 0,0 3-1 15,0-4 1-15,0 3-1 16,0 3 1-16,0-5 0 0,0 2 0 16,2 3 1-16,3-3-1 15,-5 1 1-15,2-1-2 16,1 3 0-16,-3-3 0 0,5-1 0 16,-3 1 0-16,3 0 0 15,-2-3 0-15,2 0 0 16,-3 6 0-16,3-6 0 15,0 2 0-15,-3 1 0 16,3 0 0-16,-2 3 0 16,0-2 0-16,-1 2 0 0,1-1 0 15,-3 0 0-15,2 0 0 16,1 3 0-16,-3-3 0 16,2 1 0-16,3 0 0 15,-5-5 0-15,0 5 0 0,0-3 0 16,0 2 0-16,0 0 0 15,0-2 0-15,2 3 0 16,-2-2 0-16,4 1 0 0,-1 1 0 16,1-1 0-16,1 1 0 15,-3-2 0-15,4 4 0 16,0-2 0-16,5-2 0 0,-6 2 0 16,3 1 0-16,2-1 0 15,4-1 0-15,-8 2 0 16,7 0 0-16,-2 2 0 15,1-1 0-15,1 2 0 16,-1-6 0-16,2 5 0 0,4-4 0 16,0 0 0-16,1-5 0 15,1 1 0-15,0 1 0 16,1-4 0-16,-1 5 0 16,1 0 0-16,-2 5 0 15,-3 2 0-15,-2 5 0 16,0 0 0-16,-7 5 0 0,-7 10 0 15,12-7 0-15,-12 7 0 16,0 0 0-16,0 0 0 0,0 0 0 16,0 0 0-16,0 0 0 15,0 0 0-15,0 0 0 16,0 0 0-16,0 0 0 0,0 0 0 16,0 0 0-16,0 0 0 15,0 0 0-15,-5-13 0 16,5 13 0-16,-14-5-5 15,14 5-18-15,-21-12-13 0,9 3-41 16,1 1-12-16</inkml:trace>
  <inkml:trace contextRef="#ctx0" brushRef="#br0" timeOffset="279613.7525">3306 7483 265 0,'0'0'9'0,"0"0"5"16,0 0 4-16,-9-5 2 0,9 5 1 15,0 0 2-15,-10-7-1 16,10 7-1-16,0 0-9 16,0 0-4-16,0 0-3 15,5-3-2-15,6-1 0 0,9-2 0 16,6 0 1-16,4-4 1 15,7-3 0-15,2-1 0 16,4 1 0-16,-1-4-1 0,-2 2-1 16,-2 5-1-16,-6 0-1 15,-5 2 0-15,-5 6 0 16,-4 0 0-16,-6 2-1 16,-4 0 1-16,-8 0 0 15,0 0 0-15,10 12 0 16,-10-2 1-16,0 0 0 0,0 6 0 15,-8 5-1-15,3 4 1 16,-5 1-1-16,-2 6 0 0,-3 6-1 16,-2 1 0-16,-1 1 0 15,-2 2 0-15,3-2 0 16,1 0 0-16,1-5-1 16,3-4 1-16,2-6 0 0,6-2-1 15,4-6 0-15,0-2-2 16,0-3-4-16,0-12-6 15,6 15-12-15,0-7-38 16,-6-8-24-16</inkml:trace>
  <inkml:trace contextRef="#ctx0" brushRef="#br0" timeOffset="279998.6146">3225 7662 345 0,'0'0'5'0,"0"0"3"16,0 0-1-16,0 0 2 16,0 0 1-16,0 0-1 15,12-13 2-15,3 1 0 0,6-2-5 16,7-4-2-16,7-5 0 15,3 4 1-15,2-5-1 16,-1 4-2-16,-4 2 1 16,3 0-1-16,-9 3-1 0,-2 5 0 15,-5 4 0-15,-1 0 0 16,-7 4 0-16,-1 4 1 16,-5 10 0-16,-6 13 0 0,-2 11 0 15,-7 10 1 1,-6 12-1-16,-2 8 0 0,0 9 0 15,-3 6-3-15,1-9-18 16,-8-3-60-16,25-6-3 16</inkml:trace>
  <inkml:trace contextRef="#ctx0" brushRef="#br0" timeOffset="286715.7845">13305 6540 232 0,'12'-6'4'0,"18"6"2"15,15-2 3-15,13 2 3 16,13-5-1-16,24 3 2 16,13-3 1-16,18 0 0 15,-2 3-2-15,5-1-3 0,0-2-1 16,-3-2-4-16,2 2 1 16,-9-5-2-16,-7 2-1 15,-3-1 0-15,-5-1-1 16,-12-1-1-16,-12 4 1 15,-10-1-1-15,-12 1 1 0,-14 2 1 16,-8-2-2-16,-12 5 3 16,-10 2-2-16,-14 0 1 15,10 0 0-15,-10 0 0 16,0 0-1-16,-8 0 0 0,8 0-3 16,-11 2-2-16,11-2-7 15,-16 7-9-15,3 0-23 16,1-4-27-16,3 2-6 15</inkml:trace>
  <inkml:trace contextRef="#ctx0" brushRef="#br0" timeOffset="287173.0868">15230 6282 306 0,'0'0'4'15,"0"0"1"-15,0 0 1 16,0 0 0-16,0 0 1 0,0 0 1 16,12 0 2-16,0 8 0 15,2-3-1-15,8 2-3 16,6 2 1-16,2 1-1 0,7 1-2 16,1-2 0-16,-1 2-2 15,-2-5-1-15,-3 2 0 16,-8 2 0-16,0 3 1 15,-12 1 1-15,-10 6 0 0,-6 2 1 16,-14 8 1-16,-18 5 1 16,-2 0-1-16,-8 2 2 15,-3 0-5-15,1 0-14 16,16-2-63-16,3-13 0 16</inkml:trace>
  <inkml:trace contextRef="#ctx0" brushRef="#br1" timeOffset="315560.151">10948 5487 290 0,'0'0'10'0,"-2"-8"3"0,2 8 5 16,-5-14 1-16,5 14 2 16,-5-12 0-16,5 12-1 15,0 0 1-15,-13 7-8 16,8 17-3-16,3 11-4 15,-3 10-2-15,5 4-1 0,0 11 1 16,0-1 0-16,0-2-1 16,0-3-1-16,2-4-3 15,3-6-2-15,-2-3-4 16,2-10-9-16,-5-4-20 16,-3-4-44-16,3-5-4 0</inkml:trace>
  <inkml:trace contextRef="#ctx0" brushRef="#br1" timeOffset="315815.1141">11244 5366 356 0,'0'0'1'15,"0"0"2"-15,0 9 5 16,0 6 2-16,3 10 1 0,-3 7 1 15,0 8 0-15,0 7 1 16,-3 7-1-16,1 4-2 16,2 0-4-16,-3 3-2 15,3-10-2-15,0-1-4 16,0-3-8-16,0-7-8 0,3-11-32 16,4 1-28-16,-2-13-5 15</inkml:trace>
  <inkml:trace contextRef="#ctx0" brushRef="#br1" timeOffset="316044.4587">11535 5472 345 0,'0'0'4'0,"0"0"0"0,0 0 3 15,0 7 4-15,0 10-1 16,0 12 3-16,0 3-2 15,-3 9 1-15,3 10-2 16,-2 2-1-16,-1 7-4 0,1-6-4 16,-1 1-7-16,3-9-7 15,0-3-25-15,8-8-38 16,-3-9-4-16</inkml:trace>
  <inkml:trace contextRef="#ctx0" brushRef="#br1" timeOffset="316274.9228">11877 5433 379 0,'0'0'1'16,"0"0"2"-16,0 0 1 16,0 17 2-16,0 3 1 0,0 9 0 15,0 9 1-15,0 11 1 16,-1 0-1-16,-4 11 0 15,2 2-4-15,0 0-3 16,1-3-6-16,2-5-9 16,0-4-21-16,0-11-42 15,5-3-3-15</inkml:trace>
  <inkml:trace contextRef="#ctx0" brushRef="#br1" timeOffset="316493.89">12171 5507 383 0,'0'0'1'0,"0"0"1"0,0 0 2 15,6 12 2-15,-5 11 1 16,-1 6 1-16,4 5 1 16,-4 14 0-16,0 3 1 15,0 10-2-15,-4-2-4 16,4 3-5-16,-1-11-7 0,1 4-10 15,0-13-26-15,0-5-34 16,1-7-4-16</inkml:trace>
  <inkml:trace contextRef="#ctx0" brushRef="#br1" timeOffset="320379.4008">12368 6258 43 0,'0'0'0'0,"0"0"0"15,0 0 0-15,0 0 1 16,0 0-1-16,0 0-5 0,0 0-12 16</inkml:trace>
  <inkml:trace contextRef="#ctx0" brushRef="#br1" timeOffset="324503.8834">12333 6143 68 0,'0'0'1'0,"0"13"-3"16,0 2-11-16,0 2-24 0</inkml:trace>
  <inkml:trace contextRef="#ctx0" brushRef="#br1" timeOffset="332761.8389">11957 5053 308 0,'0'0'5'0,"0"0"4"0,0 0 1 16,0 0 2-16,-10-7 0 15,10-1 3-15,0-6 1 16,0-11 0-16,13-7-2 15,2-13-5-15,15-20-1 0,5-9 0 16,15-18-2-16,12-9 0 16,14-15-1-16,14-6-1 15,11 1-1-15,9-1 1 16,17 9 1-16,12 4-1 16,13 13 0-16,12 8 0 0,10 14 0 15,10 12 0-15,13 2-2 16,14 12 1-16,0 5-2 15,7 11 1-15,-7 7-2 16,-3 10 1-16,-12 5-1 0,-18 10 1 16,-17 4-1-16,-23 10 1 15,-24 3-1-15,-25 3 0 16,-21 0 1-16,-21-1 1 16,-15-1 0-16,-14-1-2 0,-13-2 0 15,-5-2 0-15,0-13 0 16,-10 11 0-16,0-6 0 15,0-5 0-15,1 0-3 16,9 0-14-16,-23-2-27 0,13-1-38 16,2 3-4-16</inkml:trace>
  <inkml:trace contextRef="#ctx0" brushRef="#br1" timeOffset="333309.9854">15612 3222 365 0,'0'0'8'0,"0"0"3"16,0 0 2-16,0 0 2 15,0-9 2-15,0 9-1 16,0 0 1-16,0 0 0 16,0 0-5-16,7 7-4 15,3 5-2-15,8 1-2 0,7 5-2 16,2-1-2-16,10 2 0 16,-1-4 0-16,4 3 0 15,1-6 0-15,-4 0 0 16,-7-1 0-16,-2-2 0 0,-12 2 0 15,-5-2 0-15,-8 8 0 16,-8-2 0-16,-13 10 0 16,-10-3 0-16,-7 5 0 0,-12 5 0 15,0 4 0-15,-5 3 0 16,-3-7 0-16,13 11 0 16,17-9-85-16,2-7-5 15</inkml:trace>
  <inkml:trace contextRef="#ctx0" brushRef="#br1" timeOffset="336858.0923">8733 7964 134 0,'0'0'6'0,"-9"-3"6"15,9 3 5-15,-16-4 6 0,7-1 4 16,-1 0 1-16,-3 0 2 15,3 3-3-15,10 2-6 16,-12-8-5-16,12 8-4 16,0 0-3-16,10 5-1 0,10 0-4 15,4 2 1-15,12 1 2 16,8-1 1-16,6 1-1 16,6-3 0-16,2-1-2 15,-3 1-1-15,-8 0 0 0,-2 3 0 16,-13 4 0-1,-5 3 0-15,-4 3 1 0,-9 6-2 16,2 6 3-16,-4 4-1 16,1 11 2-16,-1 4 0 0,3 6 1 15,-3 8-2-15,-1 3 1 16,3 4-1-16,-4 4 0 16,1 4 0-16,-9 7 0 15,-2-1-6-15,0 1 0 0,-13-1 0 16,0-1 0-16,-2 0 0 15,0-4 0-15,1-2 0 16,2-8 0-16,2-7 0 0,4-8 0 16,4-6 0-16,-1-12 0 15,3-5 0-15,0-9 0 16,0-5 0-16,0-7 0 16,0-10 0-16,0 0 0 15,0 0-2-15,0 0-4 16,11-5-5-16,-11 5-9 15,6-19-26-15,-2 4-38 0,5-6-3 16</inkml:trace>
  <inkml:trace contextRef="#ctx0" brushRef="#br1" timeOffset="337523.3987">8945 7739 317 0,'0'0'8'16,"0"0"2"-16,0-10 3 16,0 10 1-16,0 0 2 15,-3-9-1-15,-7 9 0 0,-3 0 0 16,-6 4-5-16,-6 8-5 16,-2 1-2-16,-8-1-1 15,-3 5 0-15,1 0 0 16,-2-2 0-16,1-1-1 15,6-5 1-15,2-2 0 0,8-2-1 16,4 0 0-16,6-5-1 16,12 0 0-16,-10 3 0 15,10-3 0-15,5 10 0 16,9-1 0-16,12 14 2 16,3 6 1-1,8 8 2-15,4 5-1 0,1 4 1 16,2 3 0-16,-4 3 0 15,2 0-1-15,-12-12-3 16,-2-1-3-16,-8-5-7 16,5 0-23-16,7-7-49 0,-17-8-1 15</inkml:trace>
  <inkml:trace contextRef="#ctx0" brushRef="#br1" timeOffset="338139.4522">3145 7800 228 0,'0'0'3'0,"0"15"6"15,0 38 13 1,-5 19 1 0,3 16 2-16,-3 24 0 0,2 20 1 15,-2 13 2-15,0 10-3 16,2 9-7-16,1-26-11 16,2-7-2-16,0-10-1 15,2-12-2-15,1-8-1 16,-3-9 0-16,0-13-2 15,0-12-1-15,-3-10-4 0,1-15-3 16,2-9-12-16,-5-16-30 16,5-17-28-16,0 0-4 15</inkml:trace>
  <inkml:trace contextRef="#ctx0" brushRef="#br1" timeOffset="338790.54">2981 7914 256 0,'0'0'6'0,"3"-12"2"0,-3 12 3 0,7-15 3 15,0 3 0 1,6-3 3-16,8-5 0 0,9-10 2 16,16 1-4-16,6-6-1 15,13-9-4-15,3-1-1 16,13-7-2-16,-2 0-1 0,1 0-2 16,-9 3 0-16,-6 4-1 15,-12 5 1-15,-14 11-3 16,-7 4 1-16,-16 9 0 15,-16 16-1-15,0 0 1 0,-5 0-1 16,-15 14 0-16,-3 0-1 16,-1 3 0-16,1 3 0 15,-2 3 0-15,5-1-1 0,3-5-1 16,2 3-1-16,5 0-1 16,1-3-2-16,-2 1-3 15,4-2-3-15,1-3-5 16,0 2-5-16,0-5-4 15,6-10-2-15,-8 12-1 0,8-12 0 16,0 0 2-16,0 0 4 16,0 0 5-16,6-5 5 15,-6 5 10-15,8-10 6 16,-8 10 2-16,0 0 3 0,0 0 2 16,0 0 2-16,0 0 2 15,-11 15 1-15,4 5-1 16,0 8 1-16,2 4 0 15,-1 5 0-15,1 13-3 0,2 16 0 32,2 6-5-32,-2-2-6 15,3 1-8-15,0-7-19 0,-2-3-41 16,-2-5-3-16</inkml:trace>
  <inkml:trace contextRef="#ctx0" brushRef="#br1" timeOffset="339190.8845">2598 7928 249 0,'0'0'5'16,"7"-14"3"-16,18-1 2 16,8-7 4-16,14-5 2 15,14-8 0-15,17-9 3 16,20-7-1-16,13-2-3 16,1-1-2-16,-2-1-3 0,-2 5-3 15,-8 6-2-15,-18 7-1 16,-15 7-1-16,-22 10 0 15,-15 7-1-15,-20 13-1 16,-13 6 0-16,-22 15 0 0,-5 12-1 16,-7 11-1-16,-2 12 0 15,-2 10-2-15,7 6-15 16,24 34-56 0,10 1-3-1</inkml:trace>
  <inkml:trace contextRef="#ctx0" brushRef="#br1" timeOffset="342589.4615">9052 8015 146 0,'0'0'1'0,"0"0"-1"16,0 0-4-1,-8-1-6-15,8 1-10 16,-10-6-23-16,10 6-5 0</inkml:trace>
  <inkml:trace contextRef="#ctx0" brushRef="#br1" timeOffset="343251.5894">8714 7960 246 0,'0'0'5'0,"0"0"3"15,-13-11 3-15,13 11 4 16,-12-9 2-16,12 9 0 15,-13-18 0-15,13 18 0 16,-7-8-2-16,7 8-4 0,12 0 0 16,6 0-3-16,7 5-3 15,9 0 1-15,10 3 2 16,4-3-1-16,7-2 0 0,2-1 0 16,1-2-3-16,-7 0 0 15,-3 0 0-15,-9 0-1 16,-6 0-1-16,-8-2 0 15,-5 2 1-15,-8 0 0 16,-12 0 1-16,8 0 0 16,-8 0-1-16,0 0 1 15,0 0-2-15,0 0 0 0,5 9 1 16,-3 11-2-16,1 7 1 16,-2 10 0-16,-1 13 1 0,3 12 1 15,0 7 1-15,-1 10 0 16,1 6-1-16,-3 2-4 15,0-1 0-15,0-2 0 16,0 3 0-16,0-3 0 0,-8 0 0 16,1 1 0-16,-1-9 0 15,-2-3 0-15,2-4 0 16,2-5 0-16,0-9 0 0,1-6 0 16,3-11 0-16,2-9 0 15,0-1 0-15,0-9-5 16,0-6-3-16,0-13-4 15,5 10-7-15,-5-10-12 16,0 0-12-16,8-15-11 16,-6 1 3-16,1 2 7 15,-2 0 5-15,-1 3 13 0,0 9 12 16,-6-8 19-16,6 8 19 16,-15 10 13-16,5 5-2 0,-1 1-6 15,4 3-7-15,-3 3-6 16,6-5-6-16,-1 0-8 15,-1-4-11-15,1-4-29 0,5-9-31 16,0 0-3-16</inkml:trace>
  <inkml:trace contextRef="#ctx0" brushRef="#br1" timeOffset="344003.0712">8855 7739 308 0,'0'0'7'0,"0"0"5"0,0 0 1 16,0 0 1-16,0-10 2 15,0 10-1-15,-10-2 1 16,-5 2 0-16,-10 2-7 0,-5 2-3 16,-5 7 0-16,-4-2-3 15,-5 2 1-15,-4 0 1 16,6 0 0-16,-2-2 0 16,13-1 0-16,4-4-1 0,6 2-2 15,7-4 1-15,14-2 0 16,0 10-1-16,13 1-1 15,4 3 1-15,8 4-1 16,12 9 2 0,3 7 2-16,5 1-1 0,-1 7 0 15,1 1 0-15,-3-2 0 16,1 5 0-16,-9-5-4 16,-6-7 0-16,-7 0 0 15,0-5 0-15,-3-4 0 0,-9-4 0 16,1-3 0-16,-4-6-6 15,-6-12-6-15,7 14-11 16,-7-2-52-16,0-12-11 0</inkml:trace>
  <inkml:trace contextRef="#ctx0" brushRef="#br1" timeOffset="348534.0393">3333 7807 220 0,'0'0'9'0,"0"0"3"15,0 0-1-15,-7 8 0 16,3 2-1-16,-1 5 3 0,-6 15 1 16,2 10 2-16,-3 11-7 15,-6 16-3-15,6 9 2 16,-1 19-1-16,1 5 0 0,-1 8-1 15,3 1-2-15,3-2-2 16,0-1-4-16,-2-7-3 16,2-2-7-16,0-3-7 15,0-12-25-15,7-6-27 0,-3-9-5 16</inkml:trace>
  <inkml:trace contextRef="#ctx0" brushRef="#br1" timeOffset="349086.2249">3160 9032 203 0,'0'0'3'0,"0"32"3"15,0 3 2-15,0 14 1 16,0 11 0-16,8 13 2 15,-6 11-2-15,3 16 2 16,2 7-3-16,-5-11-4 0,1-2 0 16,-3-5-3-16,-3-1 0 15,-4-16 0-15,2-6-1 16,1-16-1-16,-4-11 1 0,3-12-1 16,0-12 0-16,5-15-1 15,0 0 1-15,-12-10-1 16,9-10 1-16,1-7 1 15,-4-7-1-15,-1-9 1 0,2-8 1 16,0-11-1-16,0-7 1 16,-2-13 0-16,1-10 0 15,2-15-1-15,-2-11 1 16,6-10 0-16,0-7 1 16,0-4-1-16,8 0 1 0,0 1 1 15,2 5-3-15,2 9 3 16,3 11-3-16,0 15 1 15,3 6-1-15,1 13 1 0,6 8-2 16,-4 11 0-16,8 5-1 16,-4 8 2-16,2 4 0 15,-3 12 0-15,4 1-1 16,-8 10 1-16,-2 2-4 0,-4 8-3 16,2 3-5-16,-7 5-7 15,-9 2-11-15,10 0-20 16,-10 0-19-16</inkml:trace>
  <inkml:trace contextRef="#ctx0" brushRef="#br1" timeOffset="349283.5207">3262 7875 167 0,'5'-10'4'0,"4"-2"2"15,8-13-1-15,7-3 2 0,10-8 1 16,3-7-1-16,9-1-1 16,4-8-14-16,4 14-45 15,-4-1-3-15</inkml:trace>
  <inkml:trace contextRef="#ctx0" brushRef="#br1" timeOffset="354406.018">12478 5869 184 0,'0'0'8'0,"0"0"4"16,0 0 3-16,0 0-5 0,0 0 4 16,2 5 2-16,0 21 3 15,1 17-1-15,-1 21-7 16,0 15-5-16,1 26 0 0,-1 15 3 16,-2 17-4-16,0 12-3 15,-2-1 0-15,-3 3-1 16,-2-5 0-1,-4-1 0-15,1-15-1 0,-1-5 1 16,-2-14-1-16,6-12 0 0,-2-10-4 16,2-15-8-16,2-12-11 15,3-11-23-15,0-22-24 16</inkml:trace>
  <inkml:trace contextRef="#ctx0" brushRef="#br1" timeOffset="354719.3066">12492 5932 111 0,'0'0'9'16,"0"21"7"-16,-5 16 7 15,0 23 2-15,-3 20 1 16,3 32 0-16,-2 22 1 16,7 24-1-16,0 14-7 0,0 6-8 15,5-5-5-15,2-3-2 16,1-12-2-16,2-15 0 16,-5-9-1-16,-3-15-1 15,-2-8-2-15,0-17-7 0,0-12-18 16,-7-20-35-16,7-3-7 15</inkml:trace>
  <inkml:trace contextRef="#ctx0" brushRef="#br1" timeOffset="354869.4307">12425 8098 120 0,'0'0'1'16,"-2"9"-1"-16,2 2 0 15,0 1-6-15,0 8-24 16,2 2-13-16</inkml:trace>
  <inkml:trace contextRef="#ctx0" brushRef="#br1" timeOffset="355056.4345">12432 8320 225 0,'0'0'0'0,"0"0"2"15,0 18-4-15,0-18-1 0,0 20-8 16,3-8-19-16,-3 6-24 16,2 4-4-16</inkml:trace>
  <inkml:trace contextRef="#ctx0" brushRef="#br1" timeOffset="355615.9957">12467 8065 136 0,'0'0'12'16,"0"0"6"-16,0 0 6 15,-5-9 2-15,5 9 3 16,0 0-1-16,0 15 2 0,0 2-1 16,5 15-9-16,-5 13-7 15,0 1-3-15,2 19-2 16,-2 5-4-16,0 4 0 15,-2 3-2-15,-3-2 0 0,2-2 0 16,-1-6-2 0,-2-7 0-16,1-8-1 0,0-10-1 15,3-12-3-15,0-8-5 16,-1-15-3-16,3-7-2 16,-4-10-4-16,4-15-9 0,0-8-5 15,0-13 2-15,0-11 1 16,0-7 4-16,1 2 5 15,-1-5 2-15,0 5 9 0,0 3 12 16,0 9 10-16,0 9 3 16,0 5 1-16,0 16 3 15,0 10 5-15,0 10 0 0,6 23-1 16,-4 9-4-16,0 18-3 16,-2 9-4-16,0 8 0 15,0 5-6-15,3 0-6 16,-3-6-5-16,0-5-8 15,0-10-13-15,0-13-23 0,2-11-20 16</inkml:trace>
  <inkml:trace contextRef="#ctx0" brushRef="#br1" timeOffset="356085.577">12407 6266 173 0,'-2'19'5'0,"0"25"6"0,-2 13 2 16,4 35-1-16,-1 20 2 15,1 23-1-15,-3 24-1 16,3 24 0-16,0-2-4 16,0 3-4-16,0-1-2 0,-2-15 0 15,-3-9-1-15,-1-8-1 16,-1-18-2-16,0-10 1 15,-3-18-4-15,2-20-5 16,1-21-15-16,0-18-12 0,2-17-4 16,5-29 1-16,0 0 3 15,-11-15 8-15,11-16 9 16,0 0 14-16,0-9 21 0,0 10 11 16,0 0 5-16,-2 16-6 15,-1 4-27-15,3 10-29 16,0 0-8-16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38:51.73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15518 8811 78 0,'0'0'4'0,"-18"-14"2"16,1 6 2-16,-8 1 0 15,-10-3-1-15,-10 3 0 0,-10 1 1 16,-12 6-3-16,-13 6-3 15,-6 11-5-15,-9 7 1 16,-14 15-2-16,-10 5 2 16,-5 19 1-16,-9 9 1 15,-1 13 2-15,-5 12 3 16,7 16 2-16,2 11 1 0,14 12 1 16,10 13 1-16,3 1 1 15,16 12 2-15,11 2 2 0,14 1 0 16,9-1 1-16,16 2 2 15,19 0-1-15,18-5-1 16,13 2-3-16,22-6-4 16,22 1-2-16,10-10-3 0,25-3-1 15,14-19-3-15,9-10-1 16,4-9-2-16,15-23-2 16,6-20-2-16,2-14-3 0,1-21-4 15,-6-19-18-15,6-5-31 16,-10-20-5-16</inkml:trace>
  <inkml:trace contextRef="#ctx0" brushRef="#br0" timeOffset="640.7503">14226 9114 87 0,'-16'19'9'16,"-22"13"6"-16,-19 18 3 16,-20 20 4-16,-17 24 3 0,-16 22 0 15,-16 30 1-15,-19 17 2 16,7 15-4-16,11 14-3 15,11 3-2-15,21 6 1 16,9 0-1-16,25-11 1 16,24-1-1-16,24-11-4 0,28-14-4 15,25-13-1 1,29-12-3-16,23-16-3 0,20-11-1 16,15-11-3-16,17-14 1 15,10-17-2-15,7-19-2 16,2-13-3-16,0-22-8 0,1-16-16 15,-10-14-48-15,6-18 0 16</inkml:trace>
  <inkml:trace contextRef="#ctx0" brushRef="#br0" timeOffset="1252.3793">14305 9041 48 0,'16'-2'9'0,"14"-5"7"16,23 4 6-16,18-2 5 15,21 5 2-15,16 3 4 16,18 14-2-16,21 13 1 16,2 14-7-16,-2 21-8 15,-8 13-4-15,-2 14-5 16,-8 17-3-16,-6 16-2 0,-9 3 0 16,-15 4-2-16,-12 11-1 15,-13 3 0-15,-17 3-1 16,-20 1-1-16,-16 0 0 15,-19-2 2-15,-12 1-1 0,-17-3 2 16,-17-9-1-16,-9-9 1 16,-16 1-1-16,-13-5 1 15,-6-10 2-15,-11-10-3 0,-11-8 0 16,-14-6 0-16,-10-8-1 16,-15 2 1-16,-13-15 0 15,-7-7-2-15,-7-4 1 16,-1-9-11-16,-2-15-51 0,20-8-3 15</inkml:trace>
  <inkml:trace contextRef="#ctx0" brushRef="#br0" timeOffset="1870.8901">13453 9782 257 0,'0'0'-1'16,"0"0"1"-16,0 0 2 16,9 12 4-16,0 6 0 15,7 9 3-15,0 10-1 16,10 9 1-16,3 0 0 0,8 12 0 16,-2-7-2-16,9 4-7 15,-8-9-13-15,1-10-37 16,8-2-16-16</inkml:trace>
  <inkml:trace contextRef="#ctx0" brushRef="#br0" timeOffset="2100.2778">13763 9665 271 0,'0'0'3'0,"0"0"2"0,7 8 1 16,8 9 1-16,2 7 0 16,8 5 0-16,5 2 0 15,5 10 1-15,4 5-3 16,-1-5-5-16,-2 3-7 16,-3-12-11-16,2 1-34 0,-10-11-16 15</inkml:trace>
  <inkml:trace contextRef="#ctx0" brushRef="#br0" timeOffset="2289.772">14126 9368 263 0,'0'0'3'0,"0"5"1"0,4 11 5 15,6 4-1-15,1 9 1 16,3 2 0-16,6 15 1 15,3-1-1-15,1 6-4 16,-1-1-7-16,6-3-19 0,-4-8-43 16,5-6-5-16</inkml:trace>
  <inkml:trace contextRef="#ctx0" brushRef="#br0" timeOffset="2486.7975">14590 9225 275 0,'0'0'2'0,"5"12"-1"0,0 6 0 15,5 5 1-15,0 4 0 16,5 9 1-16,0 6 0 16,3 8 0-16,1-6-6 15,-4 4-19-15,10-1-38 0,-10-12-4 16</inkml:trace>
  <inkml:trace contextRef="#ctx0" brushRef="#br0" timeOffset="2685.2695">15072 9215 258 0,'0'0'1'0,"0"22"0"15,5 1 1-15,-5 4 0 0,5 10 0 16,-5 3 0-16,2 7 0 16,-2 2-5-16,0 1-23 0,6-6-33 15,-6-5-2-15</inkml:trace>
  <inkml:trace contextRef="#ctx0" brushRef="#br0" timeOffset="2853.3745">15495 9522 271 0,'0'13'2'0,"-5"4"2"0,-2 12 0 16,-5 7 1-16,-6 8 1 0,-4 13-2 16,-1 5-7-16,-5 17-49 15,1-22-11-15</inkml:trace>
  <inkml:trace contextRef="#ctx0" brushRef="#br0" timeOffset="2989.018">15822 10011 386 0,'0'0'-7'15,"-12"12"-33"-15,0 3-31 16,-5 2-3-16</inkml:trace>
  <inkml:trace contextRef="#ctx0" brushRef="#br0" timeOffset="5284.5066">15438 9670 260 0,'0'0'7'0,"0"0"1"15,0 0 4-15,-7 0 2 0,7 0 0 16,-8 0 2-16,8 0-1 15,-13 6 2-15,13-6-4 16,-9 5-2-16,9-5-4 16,0 0-1-16,0-13-1 15,7-9 1-15,8-10-1 0,18-21-1 16,4-5 1-16,21-27 3 16,12-14 0-16,18-22 0 15,15-13 1-15,22-17-1 16,11-13 0-16,17-9-1 15,11-6-4-15,7 4-1 0,1 2 0 16,1 11-2-16,-8 16 0 16,-8 20 1-16,-13 14-1 0,-22 24 2 15,-23 20 1-15,-19 21 0 16,-20 12 1-16,-21 10-1 16,-11 12 0-16,-14 7-1 15,-14 6 0-15,0 6-2 0,-5 3 0 16,-4 3 0-16,-7 0-4 15,4 3-7-15,-6 1-8 16,2-2-34-16,-9 4-32 16,4-3-2-16</inkml:trace>
  <inkml:trace contextRef="#ctx0" brushRef="#br0" timeOffset="16898.298">14467 9168 108 0,'0'0'6'0,"19"-11"4"0,5-1 6 16,13 3 2-16,11-9 3 16,12 4 2-16,12-1 0 15,14 5 1-15,15 0-6 16,-7 12-5-16,5 16-4 0,-2 2-3 16,1 11-6-16,-2 4-3 15,-4 10-1-15,-5 2-1 16,-3 8-3-16,-1-1 2 15,-8 1-1-15,-11 14 1 0,1 3 2 16,-13 5 2-16,0 2-1 16,-9 3 1-16,-11 4 2 15,-2-1 0-15,-9-1 0 0,2-2 1 16,-8-1-1 0,-3-4 1-16,-4 3 1 0,0-9-2 15,-6 1 1-15,-2-3-4 16,0-2-8-16,-2-8-4 15,-4-4 0-15,-6 0-29 16,2 2-18-16</inkml:trace>
  <inkml:trace contextRef="#ctx0" brushRef="#br0" timeOffset="17781.2239">14517 8975 152 0,'-10'-5'4'0,"10"5"2"15,-21-10-1-15,6 2 2 0,-8 0 1 16,-1 7-1-16,-12-5 0 16,-1 6 1-16,-2 3-5 15,-9 12 0-15,0 5-2 16,-10 10-1-16,-4 9 2 0,-11 11 1 16,-5 7 3-1,-1 7 1-15,-5 13 3 0,-2 2 2 16,-2 6 1-16,-1 3 2 15,3 4-1-15,5 3-1 16,7 1-1-16,4 8 0 16,8-2-2-16,10 7-1 0,4 10-1 15,9 2-2-15,13 0 0 16,6 8-2-16,10 7 1 16,10-2 0-16,10 2-2 0,13-5-1 15,9-7 0-15,16-2 0 16,7-6-2-16,8-12 0 15,7-14-4-15,8-6-9 0,-1-17-14 16,3-8-42-16,9-4-6 16</inkml:trace>
  <inkml:trace contextRef="#ctx0" brushRef="#br0" timeOffset="18250.5114">12971 10310 136 0,'6'-17'4'0,"6"-13"0"0,13-14 1 16,7-14 0-16,13-9-5 15,13-16-7-15,11-9-13 16,18-8-13-16,3 7-7 15</inkml:trace>
  <inkml:trace contextRef="#ctx0" brushRef="#br0" timeOffset="18747.5516">14640 9034 170 0,'0'0'7'0,"-13"-10"4"16,-4 3 4-16,-6 2 3 15,-9-5 0-15,-2 5 0 16,-12-5 2-16,-3 8 0 0,-3 2-6 16,-6 0-6-16,1 8-1 15,-6 4-2-15,0 7-2 16,-5 8-1-16,-6 11-1 0,-3 4 0 16,-3 16 0-1,-4 0-1-15,0 14 1 16,-6 10-1-16,5 6 0 0,1 13 1 15,1 5 0-15,9 13 0 16,5 0 2-16,7 12-1 16,9 5 0-16,16 1 0 0,7 3 0 15,12-1-1-15,11 0 2 16,7-3-1-16,10-2 0 16,10-10-1-16,5-5-1 0,12-5-5 15,-2 0-21-15,5-10-40 16,14-9-6-16</inkml:trace>
  <inkml:trace contextRef="#ctx0" brushRef="#br0" timeOffset="24631.6646">13800 9210 171 0,'0'0'6'15,"0"0"3"-15,-10-9 3 16,10 9 3-16,-5-12 2 16,5-2 3-16,0-4 0 15,3-1 2-15,6-1-3 0,9 1-2 16,8-3-4-16,8-4-1 15,12 2-2-15,7-1-1 16,11 1-2-16,8-7 0 0,10 7-2 16,8-9 0-16,4 9-2 15,3-2 1-15,-3 10-1 16,1 6-1-16,-6 5 0 16,-2 5 1-16,-9 7-2 15,-5 10 0-15,1 8 0 0,-5 6 1 16,-2 3-1-16,-2 3 1 15,-1 8-1-15,-2 3 1 16,1 8 0-16,-6 3 0 16,-3 1 0-16,-1 4 0 0,-3 0 0 15,-6-4-1-15,-4-1 2 16,-6-2-3-16,0-8 0 16,-13-1 1-16,1-7-1 15,-6 0-5-15,-6-9-5 16,-3-3-10-16,-7-3-23 0,0-6-32 15,-5-3-6-15</inkml:trace>
  <inkml:trace contextRef="#ctx0" brushRef="#br0" timeOffset="24766.027">15669 9830 257 0,'0'0'-2'0,"0"0"-9"0,0 0-31 15,0 0-18-15</inkml:trace>
  <inkml:trace contextRef="#ctx0" brushRef="#br0" timeOffset="25413.4896">13792 9082 141 0,'0'0'3'0,"0"0"2"0,-10 9 1 15,-2-3 0-15,-3 6-1 16,-7 5 3-16,-7 5 0 16,-2 4 2-16,-12-2-4 0,6 13 1 15,-10 0-1-15,0 3 2 16,0 1 1-16,-3 2-1 0,2 4 0 15,-1 3 1-15,2 9-2 16,1 6 0-16,4 3-2 16,0 7 1-16,1 7-4 15,3 5 0-15,0 2-1 16,11 5 1-16,-3 2-1 0,11 3 1 16,1 8-1-16,6-2 2 15,6 8 1-15,6 6 1 16,4 1 1-16,3 5 0 15,4-3 2-15,5-14-2 16,12 4-8-16,-4-8-15 16,8-20-37-16,6-2-14 0</inkml:trace>
  <inkml:trace contextRef="#ctx0" brushRef="#br0" timeOffset="38809.9024">12315 16230 182 0,'0'0'2'0,"0"0"0"15,0 0 4-15,0 0 3 16,0 0 2-16,8 3 1 16,5 0 4-16,9 2 0 15,5-1 1-15,17 2 0 0,12-2-3 16,13 4-2-16,9-5-2 16,14-1-2-16,9 0-1 15,9 1-2-15,12 2-1 16,0-2-1-16,4 2-1 0,8-1 0 15,3 1 0-15,4 0-1 16,6 0 1-16,2-2-1 16,1 1 1-16,3-1 1 15,2 2 0-15,4-5 0 0,-1 2 0 16,2 1 0-16,4-3 1 16,1 2 0-16,5-2-1 15,0 0 0-15,-2-5 0 0,4 3-1 16,4-3 0-16,-1-2 0 15,-1-1-1-15,2 1 0 16,-6-3 1-16,-7-3-1 16,2 4 0-16,-9-9-1 15,-9 3 1-15,-7-5 0 16,-6 0 0-16,-15-2 0 16,-5-3 0-16,-12-3-1 0,-3 0 1 15,-11-4 0-15,-9-1-1 16,-9 1 1-16,-8-2 0 15,-5-4 0-15,-8-1 0 0,-3 4 1 16,-12 0-1-16,-6 1 1 16,-6-4 0-16,-10-2 0 0,-4 6-1 15,-8-2 1-15,-15-1-1 16,-7 3 0-16,-16 0 0 16,-9 4-1-16,-11-5 0 15,-11 6 0-15,-12-2-1 0,-4 2 1 16,-13 0 0-16,-8 0 0 15,-9 3 0-15,-6-1 1 16,-1 2-1-16,-10-1 0 16,-3 2 1-16,-8 2-1 15,-4 0 0-15,-4 2 2 16,-6-1-2-16,-3 5 0 0,-6-2 0 16,-6 1 0-16,-4 2 0 15,-8 0 0-15,-3 3 0 16,-4 0 0-16,-6 1 0 15,-6 4 0-15,-6 0 0 0,-2-1-2 16,-5 1 2-16,-4 4 0 16,-1-4 0-16,-1 4-1 0,0 2 1 15,0-2 0-15,3 3 0 16,3-3 0-16,3 3 0 16,6-2 0-16,-2-1 0 15,5 1-1-15,1-1 1 16,1 3 0-16,4-4 0 15,-1 1-1-15,-1 0 1 0,4 1 0 16,-3-1-1-16,1 2 1 16,1 1 0-16,3-4 0 15,1 4 0-15,3 0 0 16,4 4 0-16,7 0-1 0,3 6 1 16,9-3 0-16,6 5-1 15,7 1 1-15,7 2-1 16,9 4 1-16,9 1 0 15,5 5-1-15,10 3 1 0,7 1 0 16,6 3-1-16,10 5 1 16,5-2-1-16,9 5 1 0,7-1-1 15,13 6 1-15,4 0-1 16,14-1 0-16,9 1-1 16,11-1 1-16,15 1 0 15,8 2-1-15,17-5 1 16,17 1 0-16,9-4 0 0,15-2 0 15,15 0 1-15,15-3-1 16,13 0 1-16,16-5 0 16,11 3 1-16,15 0-1 15,5-2 1-15,16 2 0 16,11 0 0-16,13-2 0 0,11 0 0 16,9 0 0-16,9-6-1 15,10-1 0-15,10-3 0 16,8-1 0-16,7-4 1 15,11-2 0-15,4-3-1 0,11 0 1 16,4-3 0-16,15 0-1 16,5-1-8-16,8-6-45 15,3 5-23-15,-6 2-5 16</inkml:trace>
  <inkml:trace contextRef="#ctx0" brushRef="#br0" timeOffset="43592.9621">11885 14432 288 0,'0'0'8'16,"0"0"2"-16,0 0 3 16,0 0 4-16,0 0 0 0,0 0 3 15,0 0 1-15,0 0 0 16,0 0-6-16,0 0-1 15,8 10-2-15,-8-10-2 16,13 0-1-16,1-5-1 0,3-2 0 16,3-6 0-16,8 1-1 15,1-8-2-15,6-6-5 16,10-5 0-16,2-4 0 16,3-4 0-16,5-3 0 0,5-5 0 15,2-6 0 1,2 0 0-16,3-7 0 0,-2-2 0 15,5-3 0-15,2-2 0 16,0-2 0-16,5-3 0 0,-3-2 0 16,-2 2 0-16,-2 1 0 15,-3 1 0-15,-10 10 0 16,-2 1 0-16,-13 6 0 16,-4 10 0-16,-8 2 0 0,-6 9 0 15,-5 5 0-15,-6 8 0 16,0 2 0-16,-5 3 0 15,-8 14 0-15,7-12 0 16,-7 12 0-16,0 0 0 16,0 0 0-16,0 0 0 0,0 0 0 15,0 0 0-15,0 0 0 16,0 0 0-16,0 0 0 16,0 0 0-16,0 0 0 15,-5 0 0-15,5 0 0 16,0 0 0-16,-10 8 0 0,10-8 0 15,0 0 0-15,-9 7 0 16,9-7 0-16,0 0-11 0,0 0 0 16,0 0 0-16,0 0-1 15,0 0 0-15,0 0 1 16,0 0 2-16,-11 0 1 16,11 0 2-16,0 0 2 15,0 0 3-15,-9-6 1 0,9 6 3 16,-10 0 1-16,10 0 1 15,-16 0 2-15,16 0 1 16,-9 0 1-16,9 0-1 0,0 0 1 16,0 0-1-16,0 0 1 15,0-7-2-15,9 1 0 16,7-7-2-16,1-4 0 16,3-3-3-16,3-1-2 15,-2 7 0-15,-3-1 0 0,-4 3 0 16,0 4 0-16,-14 8 0 15,12 0 0-15,-12 8 0 16,0 9 0-16,-3 4 0 16,-2 0 0-16,3 7 0 0,-3 1 0 15,-1-3 0-15,6 1 0 16,-2-8 0-16,4 3-22 16,4-10-63-16,1-6-4 0</inkml:trace>
  <inkml:trace contextRef="#ctx0" brushRef="#br0" timeOffset="44405.3996">10346 9908 343 0,'0'0'6'0,"0"0"3"15,0 0 4-15,-9-10 1 16,9 10-1-16,0 0-1 16,0 0 1-16,0 0 2 0,0 0-5 15,9 13-2-15,16 7 0 16,12 5-1-16,14 1 1 16,13 10 1-16,11-1-1 15,4 1 0-15,6 5-1 16,2-5-7-16,0-1 0 0,-6 3 0 15,-5-2 0-15,-7-4 0 16,-7 4 0-16,-2-10 0 0,-9 2 0 16,-1-1 0-16,-7-4 0 15,-8 1 0-15,-5-6 0 16,-8-6 0-16,-5 0 0 16,-4-4 0-16,-6-1 0 0,-7-7 0 15,10 7 0-15,-10-7 0 16,0 0 0-16,-5 4 0 15,5-4-15-15,-14-4-20 16,-2-3-51-16,4 1-3 0</inkml:trace>
  <inkml:trace contextRef="#ctx0" brushRef="#br0" timeOffset="44764.431">11334 10409 303 0,'0'0'5'15,"0"0"4"-15,0 9 3 16,0-9 1-16,12 18 2 16,-3-7 4-16,9 3 1 0,2 3-1 15,6-5-3-15,-2 6-4 16,3-5-3-16,3 1-1 16,-3-1-3-16,-2-1-1 15,-2-2-3-15,-6 0 1 0,-3-3-2 16,-1 0 1-16,-2-2 0 15,-11-5 0-15,9 8 1 16,-9-8 0-16,0 0 0 16,-14 5 0-16,3-5 0 0,-3 0 0 15,-10 0 0-15,0 0-1 16,-1-5-1 0,-5 3 0-16,3-6 1 0,3 1-1 15,1 2 0-15,5-5 0 16,8 3 0-16,6-3-3 0,4-8-12 15,-2 0-66-15,18 1-2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39:41.57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661 1673 219 0,'0'0'2'0,"0"0"-2"15,7-4 2-15,-7 4 4 16,18-7 1-16,-6 1 2 15,9 2 2-15,3-4 1 0,9-1 0 16,6-4 1-16,10 1-1 16,10-2-2-16,10-4-1 15,9 0-1-15,11-4-1 16,7 2-1-16,11-2 0 16,13-2 0-16,10 3 0 0,11 1 0 15,8 1-2-15,5 1 0 16,13 1 0-16,4 4 0 15,8 1-1-15,5 4-1 16,2 1 1-16,6 5-2 16,2 2 1-16,3 2 0 0,-1 5 0 15,3 4 1-15,-1-2 0 16,2 7-1-16,-4 4 1 16,0-1 0-16,-94-2 3 15,279 33-1-15,-36 2 0 0,-42 3-1 16,-34 7 0-16,-41 0-1 15,-42 1 0-15,-36 0 0 16,-59-5-4-16,-13 0 0 16,-18 4 1-16,-17 0 1 0,-19 7 1 15,-18-7 1-15,-10 8 0 16,-23-6 0-16,-18 8 2 16,-19 0-1-16,-16 0 1 15,-22 2-2-15,-15 0-2 16,-20 3 0-16,-12 0 0 0,-17-3-1 15,-17 0 0-15,-7-4 0 16,-14-6 0-16,-5 1-1 16,-7-8 2-16,-5-8-1 0,-4-9 0 15,-7-3 0-15,-2-8 0 16,0-8-1-16,-5-4 0 16,0-7 0-16,-4-3 0 15,5-7 0-15,-3 0 0 0,3-2 0 16,3-10 0-16,3-3 0 15,4-8 1-15,12-4-1 16,9-7 1-16,12-9-1 16,10-6 0-16,19-4 0 15,19-6 1-15,18-6-1 0,24-1 1 16,19-6-1-16,26-3 0 16,22-1 0-16,23-6 0 15,18-4 0-15,31-1-3 0,24-3 0 16,29-4 0-16,17-5 1 15,31-5 0-15,19 0 1 16,-62 52-3-16,20-3 2 16,12-3 2-16,22-7 1 0,14 5 0 15,21-4 0-15,22 4 0 16,22-1-5-16,14 6-17 16,32 0-54-16,12 8-4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40:51.25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2208 5100 223 0,'0'0'6'0,"0"0"0"16,0 0 3-16,0 0 1 15,0 0 3-15,0 0 2 16,0 9 2-16,0-9 1 15,13 12-2-15,3-8-1 16,5 7 0-16,10-5-1 16,5 2-1-16,3 2-3 0,9-3-1 15,7 3-2-15,2-3-1 16,5 1-2-16,5-1 0 16,5-2 0-16,3-2 0 15,4-1-1-15,8-2 0 0,2 0 1 16,6 0-1-16,1 0 1 15,7-2-1-15,1-1 0 0,6 1 1 16,2-4-2-16,2 2 1 16,0-1-1-16,8 0-1 15,-3-2 1-15,3 2-1 16,2-3 0-16,1 3 0 16,-4 1-1-16,4-1 1 0,-4 2 0 15,1 3 0-15,-2 0-1 16,-1 0 1-16,3 0 0 15,-1 0 0-15,-1 5 0 16,-1-2-1-16,1 4 1 16,-1-2 0-16,3 0-1 15,-3 0 1-15,-2 2-1 0,5-5 0 16,2 3 1-16,0 1-1 16,-2-5 1-16,1 2-1 0,3 0 0 15,-2-1 1-15,5-2-1 16,-5 3 1-16,1-3-1 15,2 0 1-15,2 2-1 16,-3-2 1-16,1 0-1 0,-2 0 0 16,-1 0 1-16,3 4-1 15,-3-4 0-15,-2 0 0 16,-3 0 1-16,3 0-1 16,-5 0 0-16,5 0 0 0,-5 0 1 15,-1 1-1-15,-1-1 0 16,-3 2 0-16,1-2 1 15,0 0-1-15,-1 3 1 16,-2-3-1-16,-2 3 0 0,5-3 1 16,-1 0-1-16,-1 0 0 15,-1 0 0-15,-2 3 0 16,2-3 0-16,2 2 0 16,-3 0 1-16,1 1-1 15,-3-1 0-15,-3 1 0 0,0-1 0 16,0 4 1-16,1-5-1 15,0-1 0-15,-1 3 0 16,1 0 0-16,1-3 0 16,2 0 0-16,-2 0 0 0,2 0-1 15,-2 0 1-15,1 0 0 16,0 0 0-16,1-3 0 0,0 0 1 16,2 2-2-16,-1-2 2 15,3 0-1-15,-3 1 0 16,8-1 0-16,-3 1 0 15,0-3 0-15,1 3 0 16,1-1 0-16,2-3 0 16,-4 3 0-16,3-3-1 15,-5 3 1-15,0 1 0 0,-1 2 0 16,4-6 0-16,-1 5 0 16,-4-5 0-16,1 1 0 0,-1 3 0 15,1-3 0-15,0 0 0 16,-1 0 1-16,-2 0-1 15,-3 0 0-15,-1 1 0 16,-2-1 0-16,-3-1 1 0,-2 5-1 16,-5-4 0-16,-2-1 0 15,2 1 0-15,-1 3 1 16,-1-3-1-16,0 2 0 16,-1 0 0-16,-4 0 0 0,2-2 0 15,-6 4 0-15,-1-7 0 16,-1 4 0-16,-4-2 0 15,-4-1 0-15,0-3 0 16,-4 0 0-16,0 1 0 16,-1-2 1-16,0-1-1 0,-1 0 0 15,-6-2 0-15,0 2 0 16,1-2 1-16,-3-1-1 16,-4 3 0-16,-1-1 1 0,-5-1-1 15,-2-2 0-15,-5 4 1 16,-6-3-1-16,-4 1 1 15,-5 4 1-15,-2-5-2 16,-6 2 0-16,-2 1 0 0,-3-1 0 16,-5-1 0-16,1 1 0 15,0 3 0-15,-3-2 0 16,-5 0 0-16,2-1 0 16,-2 4 0-16,-2-3 0 0,-3-2 0 15,0 2 0-15,-6 0 0 16,2-3 0-16,-3 5 0 15,-4-4 0-15,0-1 0 16,-7 2 0-16,-2-2 0 16,-3 2 0-16,-4-1 0 0,-5-1 0 15,-5-3 0-15,-2 2 0 16,-7 0 0-16,-1-2 0 16,-2 2 0-16,-9-4 0 15,-1-2 0-15,-6 2 0 0,-7-3 0 16,0 4 0-16,-7-6 0 15,-6 3 0-15,-7-2 0 16,2 0 0-16,-6-1 0 16,-9 3 0-16,3-2 0 0,-6 1 0 15,-3 0 0-15,-1 0 0 16,-1 0 0-16,-5 1 0 16,-1-1 0-16,-5 1 0 0,-10-2 0 15,0 3 0-15,-8-3 0 16,-6 4 0-16,-5 0 0 15,-5 1 0-15,-9 1 0 16,-2 1 0-16,-3 1 0 16,-7 2 0-16,0-1 0 15,-5 5 0-15,1 0 0 0,-7 0 0 16,-3-2 0-16,-4-1 0 16,1 3 0-16,-4 3 0 15,-3-1 0-15,-1-1 0 0,-4 1 0 16,-4 1 0-16,0-1 0 15,0 4 0-15,-3-3 0 16,2-1 0-16,-3 4 0 0,2-2 0 16,0 1 0-16,2 3 0 15,1-4 0-15,0 5 0 16,-2-2 0-16,0 0 0 16,6-2 0-16,-2 5 0 0,0-3 0 15,0 0 0-15,1 3 0 16,-2-1 0-16,0 1 0 15,4-3 0-15,-2 3 0 16,-3 3 0-16,2-2 0 0,0 5 0 16,5 2 0-1,4-1 0-15,6 3 0 0,-1 2 0 16,12 3 0-16,4-2 0 16,5 4 0-16,8-2 0 15,-1 3 0-15,8 3 0 0,0-1 0 16,5-2 0-16,5 1 0 15,2-1 0-15,3-1 0 16,4 1 0-16,1-2-2 0,8 0 1 16,4-1-1-16,-1 2 1 15,7 1 0-15,0 1 0 16,6 1 0-16,0-1 0 16,4 6 1-16,1 3-1 0,-1-1 0 15,2 5 0-15,-3 3-1 16,-3 4 1-16,1 6 0 15,-3-2-1-15,0 5 1 16,8 0-1-16,7 6 1 16,5-4-1-16,10 6 2 15,13 0-1-15,6 0 0 0,13 3 0 16,14 4 0-16,9 1 0 16,12 6 0-16,12 4 0 15,13 3-1-15,20 4-1 16,25 6 1-16,20 0-2 0,38 0-9 15,22-9-16-15,21 4-52 16,41-7-1-16</inkml:trace>
  <inkml:trace contextRef="#ctx0" brushRef="#br0" timeOffset="926.0023">6339 6186 305 0,'0'0'5'0,"-10"0"4"0,10 0-1 16,-9-3 0-16,9 3 3 16,0 0 1-16,19 5 3 15,11 2 2-15,25 6-4 0,25-1-2 16,21 2 1-16,26 4 1 15,25 0-2-15,19-1-1 16,16 0-1-16,17 0-1 16,7-4-2-16,10-1-1 0,5 0 0 15,3-4-1-15,5 2 0 16,-6-2-2-16,6-3-1 16,-13-3 1-16,-5-2-1 15,-12 0-1-15,-17 0 1 0,-18-2-1 16,-19-3 0-16,-25 0 1 15,-22 2 1-15,-26 1-2 16,-22-2 0-16,-23-2 0 16,-20 0 0-16,-20 1 0 15,-28-2 0-15,-27-1 0 16,-30 4 0-16,-22-4 0 0,-40 3 0 16,-29 1 0-16,-26 4 0 15,-24-3 0-15,-17 6-2 0,-20 1 1 16,-8 7 1-16,-9-2-1 15,-1 8 1-15,-1 4-1 16,1 1 1-16,3 5 0 0,5 1-1 16,13 4 1-16,13 0-1 15,25-3 1-15,26-1 0 16,33-3 0-16,36-6 0 16,39-2-1-16,41-6 2 15,45-7 0-15,47-4 0 16,50-4 1-16,45-11 1 0,42-8-3 15,42-1 0-15,43-9 0 16,34-6 0-16,33-1 0 16,21-2 0-16,64 3 0 15,-18-2-14-15,9 12-69 0,46 2-3 16</inkml:trace>
  <inkml:trace contextRef="#ctx0" brushRef="#br0" timeOffset="25388.2113">10732 2452 386 0,'0'0'-1'0,"0"0"-1"0,12 0-2 16,-4 5 1-16,4 5 0 15,-2-3 1-15,5 6 1 0,6 1 0 16,0 4 2-16,-3 2 2 16,5 0 1-16,-2-1 3 15,4 1 1-15,-2-2 2 0,2-3 3 16,0-11 0-16,1-5 2 16,10-25 2-16,13-18 0 15,22-26-2-15,32-39-1 16,-31 43-9-16,26-16-5 0,41-15 0 15,17-12-23-15,36-8-62 16,29-6-5-16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41:14.87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673 1994 131 0,'0'0'4'0,"0"0"1"16,10-15 2-16,-4 5 2 16,12-3 4-16,1-4 2 15,13-5 2-15,11 0 1 16,-1-6-2-16,20 1 0 15,8-3-1-15,11 3-2 0,-33 12-4 16,5 0 0-16,9-2-1 16,5-2-1-16,9 2 0 15,11-4 0-15,5 1-2 0,11 0 0 16,6-2 2-16,12-2-2 16,8 1 0-16,11-4-1 15,6 0 1-15,11 0-1 16,13-2 2-16,11 0-2 15,1 0 1-15,7 0 0 0,-1 3 0 16,6-1-1-16,0 5 1 16,5 0-1-16,0 1 2 15,3 1 0-15,1 8-1 0,-2-2 0 16,4 4 0-16,-2 3 0 16,1 2 0-16,0-1-1 15,-8 6-2-15,3 0 0 16,-5 0 0-16,0 6-1 15,-3 3 1-15,-2 1-2 0,-5 3 0 16,-5 1 0-16,-7 4 0 16,-6 0 0-16,-7 6 0 15,-7 3 0-15,65 17 2 16,29 21 0-16,-41 2 0 0,-35-3 0 16,-33 6-1-16,-31 5 1 15,-21-7 0-15,-20-3 0 16,-15-2-3-16,-9-3 0 15,-3 5 0-15,-11 1 2 0,-4 2 1 16,-7-6-1-16,-5 0 1 16,-6 2-1-16,-5 3 1 15,-12-2 1-15,-6 1-1 0,-7 4-1 16,-2-1-1 0,-16 1-1-16,-4-3 0 0,-10-1 1 15,-10-1-1-15,-7-1 0 16,-9 0 1-16,-9 1-1 15,-7-9 2-15,-11 5-1 0,-7-3 0 16,-9 0 0-16,-8-2 0 16,-10 0-1-16,-8-2 1 15,-13-3-1-15,-8 2 1 16,-6-2-2-16,-12-4 2 0,-11-2 0 16,-7-6 0-16,-5-1 0 15,-9-5 1-15,-6-4 0 16,6-5 1-16,-9 5 1 0,-2-10-1 15,3 1 1-15,1-4-1 16,3 4 1-16,-2-4-1 16,6 1-1-16,-4-4 0 15,3-4-1-15,1-1-1 16,3-3 0-16,2-5 0 0,7-10 0 16,-1-4 0-16,11-10 0 15,6-5 1-15,10-5-1 16,10-14 1-16,7-2 0 15,11-4 1-15,11-5 0 0,11-8 0 16,6-4 0-16,14-4 1 16,14-3-1-16,11-3 0 15,10-3-1-15,16-5-1 16,17-5 1-16,15-1-2 0,27-3-1 16,17-9-3-16,30 0-4 15,31-1-10-15,23-6-30 16,35 3-37-16,26-6-2 0</inkml:trace>
  <inkml:trace contextRef="#ctx0" brushRef="#br0" timeOffset="6351.8668">636 2963 246 0,'0'0'6'16,"-7"-13"1"-16,0 1 4 15,0-9 1-15,2-6 2 16,-3-4 0-16,-2-9 1 0,3-15 0 16,7-4-4-16,5-5-3 15,9-6-2-15,11-7-6 0,14-8 1 16,14-7-2-16,14-8 1 15,15 1 0-15,12 2 0 16,-41 50-2-16,9-2 1 16,7-1 2-16,7-2 1 15,2 7-2-15,7-2 0 0,4 4 0 16,6 4 0-16,4 5 0 16,6 2-2-16,-1 7-8 15,11 0-17-15,-8 8-36 16,7-1-15-16</inkml:trace>
  <inkml:trace contextRef="#ctx0" brushRef="#br0" timeOffset="12917.0522">7655 1585 152 0,'0'0'3'0,"0"0"4"0,0 17 0 16,0-4 3-16,0 2 1 15,2 4 3-15,5 1 3 16,3-2 4-16,1 0 1 16,4-9-1-16,14-9 2 0,-11-2-2 15,5-10 1-15,16-14 2 16,10-9-3-16,19-8-2 16,13-13-4-16,19-10-4 15,26-8-1-15,27-13-6 0,20-10-30 16,31-10-52-1,29-9-1-15</inkml:trace>
  <inkml:trace contextRef="#ctx0" brushRef="#br0" timeOffset="22234.8951">8788 1952 158 0,'0'0'7'16,"0"0"6"0,5 7 5-16,-5-7 6 15,20 2 3-15,-1-4 4 0,17-23 1 16,18-7 2-16,-16 5-7 16,17-10-5-16,31-12-5 15,36-14-6-15,17-11-10 0,25-9-62 16,40-14-14-16</inkml:trace>
  <inkml:trace contextRef="#ctx0" brushRef="#br0" timeOffset="30614.0116">18726 6478 251 0,'0'0'0'0,"0"0"0"15,0 0-1-15,0 0-2 0,-3 8 2 16,3-8 1-16,-1 19 5 15,-2-4 2-15,1 10 3 0,2 9 4 16,0 6 3-16,9 9 3 16,4 1 2-16,10 0-1 15,7-6 0-15,9-10-3 16,14-19 1-16,16-22-1 0,23-37-5 16,27-45-1-16,40-48-2 15,41-46-9-15,48-57-53 16,55-38-28-16,45-48-4 15</inkml:trace>
  <inkml:trace contextRef="#ctx0" brushRef="#br0" timeOffset="36367.9209">15627 12697 403 0,'0'0'0'0,"0"0"0"16,0 0 0-16,-6 14 0 0,6-14 0 16,-4 12-2-16,4-12-1 15,-10 12-2-15,10-12-8 16,-8 11-28-16,8-11-32 15,-12-3-5-15</inkml:trace>
  <inkml:trace contextRef="#ctx0" brushRef="#br0" timeOffset="36845.6443">13096 10104 477 0,'0'0'1'15,"-7"-7"-4"-15,7 7-5 16,-13-8-10-16,13 8-4 16,-10-4-7-16,10 4-29 0,0 0-25 15,25-6-5-15</inkml:trace>
  <inkml:trace contextRef="#ctx0" brushRef="#br0" timeOffset="37257.5432">17735 10115 508 0,'0'0'-3'0,"-8"2"-4"16,-2 0-4-16,-4 3-6 15,-2 3-10-15,-4-4-17 0,2 2-41 16,18-6-4-16</inkml:trace>
  <inkml:trace contextRef="#ctx0" brushRef="#br0" timeOffset="37598.6327">15125 8046 476 0,'0'0'-3'15,"0"0"-16"-15,-16 12-51 16,16-12-11-16</inkml:trace>
  <inkml:trace contextRef="#ctx0" brushRef="#br0" timeOffset="41907.8622">14555 11073 179 0,'0'0'6'0,"0"0"3"16,0 0 4-16,0-5 7 15,2-4 3-15,6-9 1 16,7-8 3-16,10-10 3 0,10-12-4 16,14-12 1-16,19-18-5 15,18-6-4-15,14-15-4 16,20-6-1-16,9-9-2 16,13 1-3-16,1-6-1 15,4 0-2-15,1 1-2 16,-2-4 0-16,-4 5 1 0,-1 0-2 15,-9 4 0-15,-3 4-1 16,-2 7 0-16,-8 8 0 16,-15 13 0-16,-12 11 0 0,-12 16-1 15,-18 9 2-15,-14 13-1 16,-16 9 0-16,-15 11-1 16,-17 12 0-16,0 0 0 0,-12 2-2 15,-13 16 0-15,-7 5-2 16,-8 9-2-16,-7 9-2 15,-14 12-3-15,-3 8-5 16,-7 11-5-16,-7 8-9 0,-7 9-22 16,-8 3-23-16,-2 17-9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42:16.72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610 3074 310 0,'0'0'1'0,"12"0"-1"16,0 0 1-16,13 0-1 15,12 0 1-15,10 0-1 0,16 0 2 16,17 0-1-16,7 0 1 16,10 0 1-16,20-3 0 15,4 3 1-15,7 0 0 16,14 0 0-16,5 0 1 0,7 0-1 16,8 3 1-16,5 2 1 15,4 5 0-15,9-1 1 16,2 2 0-16,11 1 0 15,6-3-1-15,4 2 0 16,16-4 0-16,5 4-2 0,7-7-1 16,5 4 1-16,16-6-2 15,-2 3 0-15,4 0 0 16,10 0 0-16,-1-2-1 16,5-3 0-16,1 2 0 0,2-2 0 15,0 0 0-15,7 0 0 16,-2-2 0-16,1 2 0 15,-1-3 0-15,-3 0 0 0,0 1 0 16,-2 2 1-16,-5-2-1 16,-5-1 0-16,3 0 0 15,-11 1 1-15,-1 0-2 16,-2-1 1-16,-8-2 0 0,-4 4 0 16,-4-2-1-16,-9 3 1 15,0 0-1-15,-9 0 1 16,-9 0 0-16,-4 0-1 15,-9 3 1-15,2 1 0 16,-6-2-1-16,-6-2 1 16,0 3 0-16,-9-3-1 15,4 0 1-15,-7 0-1 0,7-3 1 16,-10-2-1-16,0 4 0 16,-2-2 0-16,-5-2 1 15,-1-3-1-15,-5 3 1 0,-4 0-1 16,-3-3 0-16,-2 1 0 15,-1-1 1-15,-1 1-1 0,-9-3 0 16,4 3 0-16,-1-3 0 16,-2 2 1-16,-6-1-1 15,2-1 0-15,-9-3 1 0,-5 4-2 16,0-1 2-16,-9-1-1 16,-7 2 1-16,-2-4-1 15,-4 3 0-15,-10 0 1 16,0 1-1-16,-8-3 0 15,1 0 2-15,-6-2 0 16,-2 2-1-16,-6 0 1 16,-3-1 0-16,0-1-1 0,-9 1 2 15,1 1-2-15,-6-2 0 16,-6 0-1-16,-1-6 1 16,-5 3 0-16,-4-3-1 0,-1 0 1 15,-2-1-1-15,-5-5 1 16,1-1 0-16,3-4-1 15,-4 0 1-15,0-1-2 0,-4 0 2 16,-1-3-1-16,-2 3 0 16,-3 0 1-16,-6-5-1 15,2 7-2-15,-9-2 0 16,-2-4 0-16,0 4-1 0,-4-4 1 16,-5 1 0-16,0-3 0 15,-6 2-1-15,0-1 3 16,-2-6 0-16,-3 1 0 15,-3-3 0-15,-4 9 0 16,-3-6 1-16,-7 4-1 16,-3-1 0-16,-2 4 1 15,-8 3-1-15,23 19-2 0,-8-4 0 16,3 5 0-16,-12-6 0 16,3 1 0-16,-6-1 0 0,-5 1-1 15,-8-2 1-15,-2 1 2 16,-6 0 0-16,-6-2 1 15,-8 1-1-15,-3 4 0 0,-7-2 1 16,-8 0-1-16,-3-3 0 16,-7 2 1-16,-4 1-1 15,-3 0 1-15,-5 2-1 16,-5 0 0-16,-3 3 0 16,0 0 1-16,-11-2-1 0,6 2 0 15,-9 3 1-15,-3-1-1 16,0 2 0-16,-7 1 0 15,0-3 1-15,-5 6 0 16,0-2-1-16,-5 1 0 16,0 1 0-16,-6 1 0 0,0 1 0 15,-2-2 0-15,-3 4-1 16,-4 0 1-16,0 0-1 16,0 0 1-16,-2 0 0 0,-3 0-1 15,2 4 1-15,-4-2 1 16,0 1-2-16,-1-2 1 15,-2 2 0-15,3 2 0 16,-3-2 0-16,2 0 0 0,-1 1-1 16,1-4 1-16,0 0 0 15,2 5 0-15,-5-2 0 16,4-1-1-16,-1-2 2 16,3 3-1-16,1-3 0 0,1 0 0 15,-2 0-1-15,3 0 2 16,2-3-2-16,2 1 1 15,-2 2 0-15,3-3 1 16,2 0-1-16,-3 1 0 16,3-1 0-16,3 2-1 0,-1-5 1 15,-1 1 0-15,6 2-1 16,0 2 0-16,-2-4 0 16,5 1 1-16,0 4 0 0,-1-5 1 15,4 3-1-15,2 0 0 16,-2-3 0-16,1 5 0 15,4-6 0-15,1 1 0 16,4 3 0-16,-3-3-1 16,7 0 1-16,-3 1 0 0,4-2 0 15,2 2 0-15,2-4 0 16,0 3 0-16,4 1-1 16,-3-1 1-16,6-2 0 0,-2 1 1 15,5-2-1-15,-3 6 0 16,6 0 1-16,0-4 0 15,3 4 0-15,2 2-1 16,2 0 1-16,2 0-2 16,3 2 1-16,3 6-1 15,-1 2 1-15,6-3 0 0,0 6-1 16,2-1 0-16,2 5 0 16,4 3 0-16,2 3 1 15,1-1-1-15,4 5 1 0,-1 0 0 16,37-5 1-16,-120 48 0 15,12-3 0-15,18 1 1 16,17 2-1-16,17 5-1 0,17-6 0 16,20 0 1-16,28-8-2 15,8-3 1-15,8 5 0 16,6 4 1-16,6-6 1 16,8 4 0-16,8-1 1 15,5 1-1-15,2 5 0 0,10 3 1 16,6-3 0-16,10 4-3 15,1 3 1-15,8-5 0 16,9 2 0-16,3-6 0 16,11-2 1-16,6-2-1 15,10-3-1-15,6-3 2 16,11-7 0-16,12 0-1 0,10-7 0 16,11-4-2-16,12-11-5 15,16-2-20-15,11-10-55 0,10-11-1 16</inkml:trace>
  <inkml:trace contextRef="#ctx0" brushRef="#br0" timeOffset="9056.7736">1720 4642 184 0,'0'0'1'15,"7"-12"1"-15,3-1 0 0,8-2 2 16,4-2-1-16,11-8 3 16,15 1 2-16,14-8 2 15,6-1-1-15,18-2 1 0,3 1 0 16,17 2-1-16,19-1 0 15,-3 1-1-15,8 2 0 16,13 5-1-16,6 3 1 16,8 5-2-16,3 5 0 15,3 2 0-15,4 4 0 16,2 6-1-16,3 4-1 0,-6 8-1 16,1 2-1-16,-3 8-1 15,-9 3 0-15,0 8 0 16,-10-1 1-16,-8 7-1 0,-8-1-1 15,-12 9 0-15,-17-3 1 16,-7 6-1-16,-15-1 1 16,-21 6-1-16,-15 3 1 0,-17-2 0 15,-20 7 1-15,-15-5-1 16,-22 5 0-16,-21-4 0 16,-13 0 0-16,-26 1 0 15,-13-6 0-15,-22 1-2 0,-13-1 3 16,-17-4-1-16,-8-6 0 15,-19-1 0-15,-6-6 1 16,-8-8-1-16,-6-7 0 16,-5-8 2-16,0-12-3 0,3-10 3 15,2-7-2-15,7-12 1 16,11-8-1-16,13-4-1 16,10-8 1-16,17-3 0 15,17-4 0-15,20-6 0 0,22 1 0 16,29-8-2-16,26-3 1 15,35-6-1-15,38-11 0 16,43-3-5-16,37-8-12 16,45-16-46-16,51 7-10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42:28.99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9976 7154 225 0,'0'0'-3'0,"0"0"-3"16,3 7 1-16,-3-7 0 15,4 16 2-15,-4-16 3 16,6 13 2-16,-6-13 4 0,12 19 5 15,-5-1 3-15,5-7 3 16,6 7-1-16,4-7 0 16,8 7-1-16,3-10 0 15,6-1 2-15,9-10 0 16,7-21 4-16,14-18 2 0,23-26 0 16,24-30 1-16,34-29-1 15,46-33-2-15,48-23-3 16,47-21-9-16,54-6-9 15,58 11 0-15,15 26-63 0,27 10-24 16</inkml:trace>
  <inkml:trace contextRef="#ctx0" brushRef="#br0" timeOffset="4666.0098">13937 16162 197 0,'0'0'5'0,"0"0"4"16,0 0 2-16,0 0 1 15,0 0 3-15,0 0 1 0,0 0 3 16,0 0 1-16,0 0-1 16,7 0-3-16,7 1-2 15,3 2 1-15,13-3 0 0,13 3-3 16,12-1-2-16,14-2-2 16,14 0-2-16,18-2 0 15,10-4-2-15,19 0-1 16,8-1 0-16,13-2 0 0,8-1 0 15,15 0 0-15,5 2 0 16,4-3 0-16,7 3 1 16,9-4 0-16,4 3-1 15,11-2 1-15,4 2-1 16,5-4 0-16,5 0 0 16,1 1 0-16,7-3-1 0,-5 5 0 15,-2-2 0-15,-3 3 0 16,-8 1 0-16,-10 1-1 15,-7-2 0-15,-13 2 0 0,-11 2 0 16,-18 3 0-16,-11-4-1 16,-18 4 0-16,-13-2 1 15,-20 1 0-15,-15-2 0 16,-16 2 0-16,-17 1 1 0,-12 0 0 16,-12-1 0-16,-11 3 1 15,-5-2-1-15,-9 2 0 16,0 0 0-16,0 0-2 0,0 0 0 15,0 0-2-15,0 0-2 16,0 0-2-16,0 0-3 16,0 0-8-16,-13-5-11 15,13 5-43-15,-15 0-16 16</inkml:trace>
  <inkml:trace contextRef="#ctx0" brushRef="#br0" timeOffset="5149.5253">19965 15723 295 0,'0'0'5'0,"0"0"4"16,0 0 4-16,0 0 2 15,0 0 1 1,0 0 3-16,0 0 0 0,0-8-1 16,0 8-4-16,0 0-2 15,9 0-3-15,7 0-2 16,3 2-1-16,11 1-1 0,10 0 0 15,7-1-1-15,5 3 0 16,-2-2-1-16,-1 2-1 0,-6 0-1 16,-8-3-1-16,-10 6 1 15,-11 1 0-15,-11 2 0 16,-6 3 1-16,-11 3-1 16,-11 6 1-16,-2 0-1 0,-6 4 1 15,-4 0-1-15,-6-3 0 16,4 4 1-16,4-6-1 15,3-2-2-15,7-1-5 16,2-4-11-16,11-10-44 0,5 7-23 16,4-2-3-16</inkml:trace>
  <inkml:trace contextRef="#ctx0" brushRef="#br0" timeOffset="7153.9272">13508 11255 277 0,'0'0'4'16,"0"0"2"-16,0 0 2 16,0 0 1-16,6 6 1 15,-6-6 3-15,3 12-1 0,-1 1 1 16,0-1-3-16,6 3 1 15,-1 0-3-15,-1-3 1 16,3 3-2-16,3-6 2 0,1-3 0 16,4-3 1-16,3-3 0 15,8-9 1-15,5-12 1 16,16-11-1 0,13-13 0-16,12-10-1 0,16-11-2 15,11-8-2-15,12-5 1 16,0 4-7-16,-1-2 0 0,-7 11 0 15,-11 9 0-15,-19 12 0 16,-18 10 0-16,-12 12 0 16,-21 8 0-16,-6 8 0 0,-7 2 0 15,-11 5 0-15,0 0 0 16,0 0 0-16,0 0 0 16,0 0 0-16,0 0 0 15,2 7 0-15,-2-7 0 16,0 11 0-16,0-11 0 0,0 12 0 15,0-12 0-15,0 18 0 16,0-18 0-16,-6 22-28 16,6-12-57-16,0 2-5 0</inkml:trace>
  <inkml:trace contextRef="#ctx0" brushRef="#br0" timeOffset="8530.6762">15644 12505 386 0,'0'0'5'0,"0"0"3"0,0 0 2 16,-4-10 0-16,4 10 2 16,0-10 0-16,0 10 1 15,21-8 2-15,4 8-5 0,7 0-2 16,11 10-1-16,11 6-1 15,9 3 1-15,11 6-5 16,6 2-2-16,7 6 0 16,0 1 0-16,-3 1 0 15,-1 3 0-15,-4-6 0 0,-7-3 0 16,-9 0 0-16,-11-3 0 16,-10-4 0-16,-7-5 0 15,-13 0 0-15,-5-7 0 16,-6-1 0-16,-11-9 0 0,7 14 0 15,-7-14 0-15,0 0 0 16,-10 6 0-16,10-6 0 16,-13 0 0-16,13 0-84 0,-14-6-7 15</inkml:trace>
  <inkml:trace contextRef="#ctx0" brushRef="#br0" timeOffset="8999.6987">17096 12859 432 0,'0'0'2'15,"0"0"4"-15,0 0 1 0,-2-7 2 16,2 7 1-16,0 0-1 16,0 0 0-16,0 0 1 15,0 0-2-15,13 0-3 0,9 5-1 16,-1 10-4-16,9-1 0 16,0 9 0-16,6-1 0 15,-2 8 0-15,-4-1 0 0,-5 1 0 16,-8 0 0-16,-7 0 0 15,-8-4 0-15,-2-2 0 16,0-4 0-16,-7-4 0 16,0-3 0-16,-5-3 0 0,-1-8 0 15,3-4 0-15,0-11 0 16,2-6 0-16,3-6 0 16,5-6 0-16,3-3 0 15,12-5 0-15,3 1 0 16,11 3 0-16,1 3-4 0,7 13-27 15,-2 13-53-15,2 1-5 16</inkml:trace>
  <inkml:trace contextRef="#ctx0" brushRef="#br0" timeOffset="9387.3368">17800 13000 403 0,'0'0'4'0,"0"0"2"16,0-7 3-16,0 7 2 15,-8-20 1-15,-2 10 1 0,0-2 2 16,-2 2-1-16,1-2-3 16,-5 6-2-16,-2 5-5 15,0 1-4-15,1 1 0 0,2 7 0 16,-1 4 0-16,4 6 0 16,3-1 0-16,6 2 0 15,1-1 0-15,2 0 0 16,6-4 0-16,8-3 0 15,2-4 0-15,5-5 0 16,2-2 0-16,-1-5 0 0,2-4 0 16,-1-1 0-16,-3-4 0 15,-5 5 0-15,-3 1 0 0,-1 4 0 16,-11 4 0-16,9-8 0 16,-9 8 0-16,7 5 0 15,-1 5 0-15,-1-2 0 16,5 4-4-16,2-1-9 0,3 1-13 15,-1-3-28-15,-1-4-33 16,4-2-2-16</inkml:trace>
  <inkml:trace contextRef="#ctx0" brushRef="#br0" timeOffset="9930.9089">18105 12859 402 0,'0'0'6'0,"0"0"2"0,0 0 2 15,-4 0 0-15,4 0 2 16,-18 7 0-16,8 3 0 15,-3 7 0-15,1 1-5 16,2 7-3-16,2 2-2 0,3 0 0 16,5-2-1-16,5 3 0 15,8-6-1-15,4-3-1 16,3-9-2-16,8-3-4 0,2-7-4 16,2-4-8-16,-1-9-7 15,2-4-12-15,-3-3-10 16,-2-7-1-16,-6 0 1 15,-2-11 13-15,-3 5 22 0,-12-3 21 16,1 9 14-16,-6 0 16 16,0 7 7-16,0 5 4 15,0 15 0-15,0 0-11 16,-1 10-14-16,1 10-11 0,0 5-7 16,0-1-2-16,0 5 0 15,6 5-1-15,-1-7-2 16,4 3-1-16,-2-11-4 15,6 1-4-15,-2-8-7 16,2-1-10-16,1-10-15 0,-1-2-24 16,6-10-3-16,-1-3-2 15,-2-10 12-15,2 0 27 16,-1-6 24-16,-4 0 22 0,-1 9 23 16,-5 1 26-16,2 2 1 15,-7 9-1-15,-2 9-11 16,0 0-20-16,-2 17-14 0,-2 2-9 15,2 4-4-15,2 2-2 16,6 2 0-16,3 1-3 16,8-9-2-16,9 1-5 15,0-12-15-15,-3-4-64 16,17-4-2-16</inkml:trace>
  <inkml:trace contextRef="#ctx0" brushRef="#br0" timeOffset="10675.9908">13218 11836 277 0,'0'0'6'16,"0"0"4"-16,0-10 6 16,14-4 3-16,12-6 1 0,14-10 3 15,9-13 1-15,20 0 1 16,16-12-6-16,9-2-5 0,11 0-3 16,-3 4-4-16,-3 9-3 15,-12 7-1-15,-10 10-2 16,-16 9 0-16,-15 3-1 15,-16 13 0-15,-10-1 0 0,-13 3 0 16,-7 0-4-16,-3 13-3 16,-7-4-9-16,4 1-15 15,-2 10-45-15,1-7-5 16</inkml:trace>
  <inkml:trace contextRef="#ctx0" brushRef="#br0" timeOffset="11162.5054">14443 11169 387 0,'0'0'5'0,"0"0"3"0,0 0 1 15,0 0-1-15,0 0 2 16,0 0 1-16,11 13-1 16,-9 9 2-16,3 8-5 0,0 5-2 15,2 9-1-15,9 3 0 16,-2 3 0-16,0-6-1 15,4-1-1-15,0-4 0 0,-4-3-2 16,-1-7 0-16,-3-9 0 16,-3-3 0-16,-4-5 0 15,-3-12-1-15,0 0 1 16,-10 2 0-16,-2-11 0 16,-3-13 0-16,-2-10 0 0,1-9 0 15,-4-6-1 1,7-7 0-16,2 0 0 0,3-1-1 15,3 1 0-15,5 1 1 16,7 9 0-16,9 7 0 16,5 5 1-16,5 4-2 0,4 9 0 15,0 4 1-15,2 8 0 16,-2 7 1-16,-3 7 0 16,-5 8 0-16,-6 7-1 0,-8 3 3 15,-2 2 1-15,-6 0-2 16,-2 1 0-16,-10-2 0 15,-4-1-1-15,-1-7-2 16,0 2-2-16,-4-5-2 16,7-6-6-16,-4-1-18 0,-1-6-50 15,19-2-2-15</inkml:trace>
  <inkml:trace contextRef="#ctx0" brushRef="#br0" timeOffset="12915.8314">14768 11454 356 0,'0'0'7'0,"0"0"4"0,0 0 0 15,0 0 0-15,0 0 1 16,0 0 1-16,4 14 0 16,0-2 1-16,1 5-7 0,2 3-2 15,2 3-2-15,-2 9 0 16,2-6-1-16,-3 1-1 15,3 0-2-15,-3-1-1 16,-2-7-6-16,-4 1-5 0,5-5-10 16,-5-3-25-16,0-12-30 15,0 10-7-15</inkml:trace>
  <inkml:trace contextRef="#ctx0" brushRef="#br0" timeOffset="13326.6617">14941 11444 355 0,'0'0'7'0,"0"0"4"0,0 0 2 16,0 0-1-16,0 0 1 16,2 7 1-16,-2-7 0 0,3 18 0 15,-3-2-6-15,2-4-4 16,1 2 0-16,-1 1-2 15,3-1 0-15,0 1-1 16,0-2 0-16,0-3-1 0,-5-10 1 16,10 14-1-16,-10-14 1 15,0 0 0-15,0 0 0 16,6-3-1-16,-2-8 1 16,-2-1 0-16,1-6-1 15,0-1 1-15,2-1-2 0,2-2 0 16,-1 4 0-16,3 3-1 15,1 3 1-15,-1 6 0 16,4 6 0-16,-1 0 0 16,-2 6 0-16,1 6 1 15,3-2 0-15,-1 6-1 0,-3-2-5 16,2-4-5-16,-2 0-16 16,7-1-51-16,-4-6-2 0</inkml:trace>
  <inkml:trace contextRef="#ctx0" brushRef="#br0" timeOffset="13493.8106">15286 11378 327 0,'0'0'5'0,"0"0"2"16,0 0 1-16,3 12 1 16,-3-12 0-16,4 20 2 15,-4-11-1-15,5 8-3 16,-1-6-14-16,0 2-32 15,6-1-30-15,-10-12-6 0</inkml:trace>
  <inkml:trace contextRef="#ctx0" brushRef="#br0" timeOffset="13774.1227">15456 11313 370 0,'0'0'4'0,"0"0"2"0,0 0 1 16,-16 10 1-16,7 0 0 15,1 3 0-15,0 1 0 16,1 4 1-16,0 0-4 16,7-2 0-16,0-1-3 15,5-3 0-15,7-4 1 0,5-4 0 16,4-4-1-16,0 0 1 16,-3-7 0-16,2-2 0 15,-4-4 1-15,-2-2-1 16,-8 1-1-16,-6-1 0 15,0 2-2-15,-6 1-4 16,-8 2-9-16,3 5-23 0,3 0-43 16,-6 2-3-16</inkml:trace>
  <inkml:trace contextRef="#ctx0" brushRef="#br0" timeOffset="14107.5379">15629 11260 290 0,'0'0'6'0,"0"0"2"15,13 0 1-15,-13 0 2 16,14 6 0-16,-14-6 0 16,18 18 1-16,-8-6 1 15,-3 0-5-15,1 1-2 0,-1-1-3 16,-2-2-1-16,2 0 0 16,-7-10 2-16,5 7 0 15,-5-7 1-15,0 0 1 16,11-5 0-16,-4-7 0 15,0-5 0-15,4-3 0 16,-1-5-2-16,4-1-2 0,1 2-1 16,-3 2 0-16,0 2-1 15,-2 8 1-15,-2 4 0 16,5 8 0-16,-1 6 1 0,1 8 1 16,-1 1-1-16,6 7 0 15,4-5-2-15,5 9-12 16,8-6-63-16,8-5-4 0</inkml:trace>
  <inkml:trace contextRef="#ctx0" brushRef="#br0" timeOffset="20373.7491">7329 5024 171 0,'0'0'3'16,"0"0"3"-16,0 0 2 15,0 0 4-15,0 0 1 16,0 0 6-16,0 0 2 16,5 10 1-16,2 0 0 0,6 2-2 15,4 7-1-15,3-3 1 16,10-7 0-16,12-9 0 0,17-17-1 16,24-37-1-16,31-45 0 15,48-53-2-15,94-51-1 16,32-49-14-16,82-53-75 0,78-49-8 15</inkml:trace>
  <inkml:trace contextRef="#ctx0" brushRef="#br0" timeOffset="21663.4267">3839 11112 304 0,'0'0'0'0,"0"0"-1"15,-5 7 0-15,5-7 0 16,9 18 0-16,7-8 1 0,5 0 3 16,12-4 5-16,19-6 8 15,9-12 3-15,23-20 5 0,17-28 2 16,21-38 0-16,32-41 0 15,27-57-2-15,44-44-6 16,35-57-8-16,71-45-12 16,27-22-69-16,244-159-13 15</inkml:trace>
  <inkml:trace contextRef="#ctx0" brushRef="#br0" timeOffset="124158.7912">13767 10436 173 0,'0'0'3'15,"0"0"0"-15,0 0 5 16,0 0 3-16,7 0 2 16,-7 0 1-16,0 0 3 15,14 11-1-15,-8 1 3 16,2 5-4-16,7 2 1 0,5 1 0 16,2 4 1-16,8-10 2 15,2-12 4-15,16-11 0 16,12-34 1-16,21-31 0 0,24-45-1 15,31-47-3-15,39-54-6 16,47-70-14-16,58-47 0 16,75-57-79-16,34-35-7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06:50.20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18421 16818 23 0,'0'0'1'0,"0"0"2"16,0 0 2-16,0 0 2 15,0 0 0-15,0 0 3 16,0 0-1-16,0 0 1 0,0 0-1 16,0 0 0-16,0 0-5 15,0 0 1-15,0 0-1 16,0 0-2-16,0 0-1 15,0 0 1-15,0 0 0 16,0 0-1-16,0 0 1 0,0 0-1 16,0 0 0-16,-3 5 2 15,3-5-1-15,0 0-1 16,0 0 1-16,0 0-4 0,0 0-5 16,0 0-25-16,0 0-11 15</inkml:trace>
  <inkml:trace contextRef="#ctx0" brushRef="#br0" timeOffset="27328.1279">8855 16811 311 0,'0'0'6'0,"13"-3"5"16,-13 3 2-16,12-5 2 16,-12 5 1-16,7-2 0 15,-7 2 0-15,0 0 0 0,0 17-4 16,-12 5-5-16,-8 7-2 16,-7 6-1-16,-3 10-1 15,-5 2 0-15,-2 7 0 16,0-4-1-16,2-5 0 15,5-6-1-15,17-21-3 16,1-4-5-16,4 6-8 0,-1-5-25 16,1-5-40-16,8-10 0 15</inkml:trace>
  <inkml:trace contextRef="#ctx0" brushRef="#br0" timeOffset="27600.8437">9487 16854 271 0,'0'0'4'16,"0"0"4"-16,-9 3 2 0,9-3 4 15,-14 21 0-15,4-4 1 16,-10 3 0-16,1 6 2 15,-4 2-5-15,-4 5-3 16,-1-2-2-16,-2 1-4 16,5-4-3-16,4-1-15 0,1-5-25 15,-1-2-31-15,17-5-5 16</inkml:trace>
  <inkml:trace contextRef="#ctx0" brushRef="#br0" timeOffset="27805.2823">10045 16904 281 0,'0'0'4'0,"0"18"1"16,-7-3 5-16,-7 6 0 15,-6 8 2-15,-5-2 0 16,-3 7 1-16,-2 0-1 0,-4 2-6 15,4-9-16-15,5-6-37 16,8 2-20-16</inkml:trace>
  <inkml:trace contextRef="#ctx0" brushRef="#br0" timeOffset="28030.7064">10605 16874 308 0,'0'0'6'16,"0"13"2"-16,-4-1 3 15,-12 6 2-15,-1 6 1 0,-3 1 1 16,-5 5 1-16,-5 3-1 16,-2-1-5-16,5-5-5 15,1 0-12-15,7-7-18 16,1-10-45-16,14 2-6 15</inkml:trace>
  <inkml:trace contextRef="#ctx0" brushRef="#br0" timeOffset="28236.6961">11164 16895 289 0,'0'0'7'0,"0"0"2"16,0 4 3-16,0 7 4 15,-7 3 0-15,-6 3 1 16,-1 6 3-16,-9 4-1 0,-7 3-6 16,0-1-4-16,-2 1-4 15,0-7-9-15,2 4-20 16,8-5-37-16,2-5-14 0</inkml:trace>
  <inkml:trace contextRef="#ctx0" brushRef="#br0" timeOffset="28423.1965">11655 16872 331 0,'0'0'3'0,"0"0"2"16,-1 11 3-16,-9 4 1 16,-2 2 3-16,-8 5-1 15,-5 2 1-15,-5 9 0 0,0-1-3 16,-7 0-4-16,-2 1-18 15,-2-4-57-15,16 0-4 16</inkml:trace>
  <inkml:trace contextRef="#ctx0" brushRef="#br0" timeOffset="28647.6412">12260 16811 394 0,'0'0'1'0,"-12"9"2"0,0 6 1 15,-8 4 3-15,-5 7 0 16,-5 1 0-16,-7 7 1 0,-6 7-1 16,4-2-1-16,4 1-8 15,-5-8-28-15,0 0-45 16,20-3-3-16</inkml:trace>
  <inkml:trace contextRef="#ctx0" brushRef="#br0" timeOffset="28875.986">12830 16813 373 0,'0'0'1'0,"0"0"2"0,-14 12 3 0,1 0 2 16,-2 8 0-16,-7 6 1 15,-6 6 0-15,-7 4 1 16,1 4 1-16,-7 0-7 16,9 2-13-16,15-17-54 0,-1-5-12 15</inkml:trace>
  <inkml:trace contextRef="#ctx0" brushRef="#br0" timeOffset="29105.1206">13433 16869 371 0,'0'0'1'0,"-4"15"1"15,-11 0 2-15,-4 5 3 16,-11 7 1-16,-5 5 0 0,-8 4 0 16,1 3 1-16,-5 1-2 15,5-6-8-15,7-2-33 16,13 1-40-16,1-9-1 0</inkml:trace>
  <inkml:trace contextRef="#ctx0" brushRef="#br0" timeOffset="29322.2387">14068 16872 330 0,'0'0'1'0,"-5"11"1"0,-8 1 2 15,-3 3 3-15,-14 4 1 16,-5 8 2-16,-10 4 2 15,1 1-1-15,-7 2 0 16,7-1-7-16,1-4-21 16,4-2-52-16,16 0-3 0</inkml:trace>
  <inkml:trace contextRef="#ctx0" brushRef="#br0" timeOffset="29536.2546">14672 16890 355 0,'0'0'1'15,"-13"9"0"-15,1 2 2 16,-8 3 2-16,-7 3 0 0,-6 3 1 16,-4 7 1-1,-4 1 0-15,3 1-8 0,-4-4-33 16,9 3-33-16,8-8-6 15</inkml:trace>
  <inkml:trace contextRef="#ctx0" brushRef="#br0" timeOffset="29741.7074">15210 16887 374 0,'0'0'1'0,"0"0"-1"15,-11 20 2-15,-6-8 1 16,-8 6 2-16,-5 3 0 16,-10 8 1-16,-2-2 0 0,-5 4-1 15,0-3-1-15,7 5-10 16,-3-9-20-16,6-5-42 16,10 4-5-16</inkml:trace>
  <inkml:trace contextRef="#ctx0" brushRef="#br0" timeOffset="29970.2062">15736 16907 363 0,'0'0'2'0,"0"0"-1"15,-9 8 4-15,-4 1 1 16,-8 6 1-16,-3 4 0 15,-10 7 1-15,-7 1 0 0,2 5 0 16,-9-2-2-16,4 3-6 16,1 1-14-16,26-20-33 15,-3 1-27-15,3 2-6 0</inkml:trace>
  <inkml:trace contextRef="#ctx0" brushRef="#br0" timeOffset="30204.7263">16447 16902 365 0,'0'0'1'16,"0"0"3"-16,-7 10 0 15,-5 0 1-15,-4 5 3 0,-4 2-1 16,-4 7 0-16,-3 4 0 15,-6-1-1-15,3 2-3 16,1 2-6-16,4-4-19 16,4 5-35-16,7-10-18 0</inkml:trace>
  <inkml:trace contextRef="#ctx0" brushRef="#br0" timeOffset="30435.2259">17240 16984 308 0,'0'0'3'0,"-7"7"2"0,-5 4 1 16,-6 1-1-16,-8 3 1 15,-4 6-1-15,-6 2 1 16,-1 4-1-16,-3-4-9 0,10 3-15 15,1-6-22-15,3 0-25 16,19-2-7-16</inkml:trace>
  <inkml:trace contextRef="#ctx0" brushRef="#br0" timeOffset="30637.5383">17646 17058 241 0,'0'0'5'0,"-18"12"2"15,-1-2 2-15,-4 5-2 16,-5 1 2-16,3 3-2 16,-4 0 1-16,1 4-5 0,0-3-21 15,9-8-41-15,8 6-6 16</inkml:trace>
  <inkml:trace contextRef="#ctx0" brushRef="#br0" timeOffset="30852.9633">17998 17048 279 0,'0'0'5'0,"0"0"3"15,-5 17 3-15,-4-8 0 16,-5 10 1-16,0-4-1 0,-6 4 1 16,-6 3 0-1,3-2-15-15,-5 3-32 0,1-5-32 16,2 1-4-16</inkml:trace>
  <inkml:trace contextRef="#ctx0" brushRef="#br0" timeOffset="38633.9765">18455 16984 188 0,'0'0'8'0,"0"0"5"15,0 0 2-15,0 0 3 16,0 0 3-16,0-11 1 15,0 11 1-15,0 0 1 0,0 0-9 16,0 0-5-16,0 0-4 16,0 0-1-16,0 0-3 15,4 14-1-15,-4-2-2 16,0 0 1-16,0 6 0 0,0 1 2 16,2 1-1-16,-2-2 1 15,2-1-1-15,-2-2-1 16,0-6 1-16,0 1 0 15,0-10 0-15,3 12 1 16,-3-12 3-16,0 0-1 0,0 0 0 16,0 0 1-16,0-7-1 15,0 0 0-15,-3-8 0 16,3-5-1-16,-4-6-2 0,4 0-1 16,-4-3 1-16,1-3 1 15,2 1 0-15,1 4 2 16,0 0 0-16,0 8 1 15,0 1 0-15,-3 7 0 0,3 2-2 16,0 9-1-16,0 0 0 16,0 0-2-16,-7 17 0 15,5 5 0-15,2 4-1 16,-3 5 1-16,0 4 0 16,3 3 2-16,-2-2-1 0,2 0-1 15,0-7 1-15,0-4 0 16,2-6 0-16,-2-4-1 15,0 0 1-15,3-7 0 16,-3-8 1-16,0 0 0 0,0 0 0 16,0 0 0-16,3-14 0 15,-3-7-1-15,0-4 0 16,0-4 0-16,0-6-2 16,0-2 0-16,0-3 1 0,0 2-1 15,0 4 0-15,0 0 1 16,0 9 0-16,0 2 0 15,0 6-1-15,0 5 1 16,0 2-1-16,0 10-1 16,0 0 1-16,0 0 0 0,-6 10-1 15,4 10 1-15,0 4 0 16,-5 3 0-16,3 4 1 16,-2 3 1-16,5 1-1 15,-4-5 1-15,5-3-1 0,-2-6 1 16,2-1-1-16,0-4 1 15,0-6 0-15,0 0 1 16,0-10 1-16,0 0-2 0,0 0 1 16,-5-15 0-16,5-2 0 15,-7-7-1-15,7-5-1 16,-1-2 0-16,-2-10-1 0,3 4 0 16,0-3 1-16,0 3-1 15,0 3 0-15,-2 7 1 16,2 2 0-16,-2 8 0 15,2 4-2-15,0 13 1 16,-3-8-1-16,3 8 1 16,-2 15 0-16,2 5 0 15,0 5 0-15,0 7 1 0,0 2 1 16,5 7 0-16,-3 0 0 16,3 1 0-16,-4-4-1 15,8-6 1-15,-6-5-1 0,2-4 1 16,-3-5-1-16,-1-4 1 15,-1-4 1-15,0-10 0 16,0 0 1-16,0 0-1 0,0 0-1 16,0-12 1-16,0-8-1 15,-1-6-1-15,-1-3-1 16,-1-8 0-16,-2-5-1 16,3 0 1-16,-1 2-1 15,-1 2 1-15,3 7 0 0,-2 4 0 16,1 4 1-16,0 8 0 15,2 3-2-15,0 12 0 16,0 0 0-16,0 0 0 16,-3 15 1-16,1 9 0 15,2 7 0-15,0 0 0 0,0 10 2 16,0 0-4-16,0 4-7 16,0-3-15-16,0-10-39 15,2-1-14-15</inkml:trace>
  <inkml:trace contextRef="#ctx0" brushRef="#br0" timeOffset="39665.9501">18073 16984 215 0,'0'0'6'0,"0"0"3"15,0 0 2-15,0 0 0 16,0 0 1-16,0 0 2 0,0 0 1 15,3-8 3-15,9 5-4 16,5 2-3-16,8-2 0 16,8 3 0-16,9 0 2 15,8 0-3-15,5 0 0 16,4 0-3-16,5 0 0 0,-1 3-2 16,4-2 0-16,-8 2-2 15,-7-1 0-15,0 2 0 16,-9-2-1-16,-8 1 1 15,-3-3-1-15,-9 0 2 0,-6 0 0 16,-2 0 1-16,-15 0 0 16,10 0-1-16,-10 0-1 15,-5-3 0-15,-11 3 0 0,-5-2-1 16,-2 2-2-16,-11 0-1 16,-4-4 0-16,-4 4 0 15,-8 0 0-15,-2 0 1 16,0 0-2-16,-6 0 1 0,0 0 0 15,7 0 1-15,-1 0-1 16,4-2 0-16,4 2 1 16,5-3 0-16,6 3-1 15,8-1 1-15,3 1-1 16,5 0 1-16,9 0-1 16,8 0 0-16,0 0 1 0,0 0-1 15,0 0 2-15,25-3-1 16,2 3 1-16,13-3 0 15,10 1 2-15,7-4-1 0,7 4 0 16,2 0 0-16,4-1 0 16,-1 1-1-16,-13-1 0 15,-6 3 0-15,-8 0 0 0,-9 0-1 16,-12 0 1-16,-5 0 0 16,-6 0-1-16,-10 0 1 15,0 0 1-15,-15 3-1 16,-5-1 0-16,-7 1 0 0,-8-1 0 15,-10 0-1-15,-4 4 1 16,-6-4-1-16,-5-2-1 16,-1 0 1-16,3 0-1 15,3 0 1-15,8 0 0 16,4 0 0-16,9 0 0 16,8 0-1-16,12 0-1 0,14 0 1 15,0 0-1-15,14 0-2 16,18-2-9-16,14 2-32 15,11 0-35-15,5 2-2 0</inkml:trace>
  <inkml:trace contextRef="#ctx0" brushRef="#br0" timeOffset="41051.5354">19085 17273 292 0,'0'0'9'16,"0"0"4"-16,0-10 3 0,0 10 1 15,0 0-2-15,0 0 1 16,0 0 1-16,-8 7 0 16,4 6-8-16,-7 8-3 15,-1 3-3-15,-3 3 1 0,0 5 0 16,3 5 1-16,-3 3-1 16,3 3-2-16,-5 4-1 15,9-2-1-15,-4 6 0 16,2-2-3-16,7 1-6 15,3-4-12-15,0-2-51 16,0-44-5-16</inkml:trace>
  <inkml:trace contextRef="#ctx0" brushRef="#br0" timeOffset="41419.1583">19348 17469 292 0,'0'0'6'16,"0"0"2"-16,0 0 2 15,-13 0 3-15,13 0 0 0,-12 10 2 16,5-3 1-16,-4 5 0 16,4 6-5-16,0-5-3 15,0 4-1-15,2 0-2 16,1 3-1-16,2-2 0 0,2 0 0 15,0 1-1-15,6-5 0 16,1 4 1-16,3-3-1 16,3-6 1-16,1-4-1 15,4-5-1-15,-3 0 0 16,-2-9 0-16,1-7-1 16,-4 2-2-16,-2-3 0 15,-6-3-1-15,-2 2-2 0,0 1-7 16,-7-1-11-16,-4 2-35 15,2 6-20-15,-2-3-5 0</inkml:trace>
  <inkml:trace contextRef="#ctx0" brushRef="#br0" timeOffset="41633.426">19753 17677 391 0,'0'0'2'0,"0"0"2"16,0 10 1-16,0-10 0 16,-7 16 2-16,7-16-2 15,0 0 0-15,-15 24 0 0,3-4-1 16,12-20-5-16,-18 29-5 16,1 4-14-16,4-11-41 15,-2 3-15-15</inkml:trace>
  <inkml:trace contextRef="#ctx0" brushRef="#br0" timeOffset="41977.4761">19875 17527 369 0,'0'0'1'0,"0"0"2"16,0 0 2-16,0 0 3 15,-2 7-1-15,2-7 0 16,-8 17 1-16,6-7 0 16,0 4-1-16,-1 1-2 15,3 0-2-15,-2 3 0 16,2-1-1-16,2-2 1 0,1 0 0 16,4 0 0-16,2-3 0 15,0-3 0-15,3-3 1 0,2-3-2 16,-1-3 0-16,2-6 0 15,-2-6-2-15,1-6 0 16,-3-1-1-16,-4-1 0 16,0-4-4-16,-5 3-4 0,-2-1-11 15,-4 7-28-15,-4 1-29 16,-2-1-4-16</inkml:trace>
  <inkml:trace contextRef="#ctx0" brushRef="#br0" timeOffset="42198.8768">20231 17727 407 0,'0'0'3'0,"0"0"2"16,0 10 0-16,0-10 1 15,-5 12 1-15,5-12-1 16,0 0 0-16,0 0-1 15,-2 10-2-15,-3 0-3 0,1 2-7 16,-12 26-14-16,6-13-51 16,10-25-6-16</inkml:trace>
  <inkml:trace contextRef="#ctx0" brushRef="#br0" timeOffset="42508.8267">20424 17573 413 0,'0'0'3'0,"0"0"0"0,0 0 0 15,0 0 2-15,-7 8-1 16,7-8 1-16,-12 18-1 0,10-9 1 16,-7 6-2-16,7 0-1 15,0-3 1-15,-1 5 0 16,3-2 0-16,0 0 0 15,3-6 1-15,1 5 0 0,5-5 1 16,-2-1 1-16,3-3-2 16,-1-5 0-16,2 0-1 15,-2-5-1-15,1-8-2 0,-2 1-2 16,-3-3-3-16,-3-3-6 16,-2-1-16-16,0 7-36 15,-4-5-20-15</inkml:trace>
  <inkml:trace contextRef="#ctx0" brushRef="#br0" timeOffset="42754.7698">20561 17361 399 0,'0'0'3'16,"0"0"2"-16,0 0 2 15,0 0 3-15,13 6 1 0,-7 4 0 16,5 4 2-16,1 0 1 15,1 5-2-15,-1 4-1 16,4 4-3-16,-4 3-1 0,-12-30-7 16,12 32 0-16,11 45 0 15,-19-35 0-15,-4 6 0 16,0-2 0-16,-7 3-30 16,-5-1-55-16,-3-1-2 15</inkml:trace>
  <inkml:trace contextRef="#ctx0" brushRef="#br0" timeOffset="68796.5164">10943 9111 223 0,'0'0'1'0,"0"0"-9"0,0 0-28 15,0 0-17-15</inkml:trace>
  <inkml:trace contextRef="#ctx0" brushRef="#br0" timeOffset="163827.1571">18471 16791 97 0,'0'0'7'0,"0"0"4"0,0 0 4 15,0 0 6-15,9-8 4 16,-9 8 3-16,0 0 4 16,0 0 2-16,11-9-2 15,-11 9-4-15,0 0-4 16,0 0-1-16,5-9-3 0,-5 9-4 16,0 0-3-16,0 0-1 15,0 0-3-15,0-9 0 16,0 9-3-16,0 0 0 15,0 0-1-15,-3-12-1 0,3 12-1 16,0 0 0-16,-13-11-1 16,13 11 0-16,-17-7 0 15,9 4 0-15,-5-1-1 0,4 1 1 16,-3 3-1-16,2-2 1 16,-2 2 0-16,-3 0-1 15,3 0 0-15,-1 0 0 16,-4 5 0-16,-1-1 0 15,4 4-1-15,-7 2 1 0,6-3-1 16,0 6 0-16,0 2 1 16,1 0-1-16,2 2 1 15,3 0 0-15,1 0-1 16,4 3 1-16,-1 1 1 16,5-2-2-16,0 1 0 0,3-1 0 15,2-2 0-15,2 3 0 16,4 1 0-16,-2-4 0 15,3 0 0-15,1 0 0 0,-1-2 0 16,4 0 0 0,0 3 0-16,0-5 0 0,1 1 0 15,1-2 0-15,-3 0 0 16,4-4 0-16,1 0 0 16,0-4 0-16,0 1 0 0,2-2 0 15,4-3 0-15,-10 0 0 16,9 0 0-16,1-5 0 15,-5-1 0-15,-1-1 0 16,3-3 0-16,-3-2 0 0,-5-5 0 16,2 0 0-16,-2 0 0 15,-5-7 0-15,0 5 0 16,-3-3 0-16,-2 0 0 0,-2-4 0 16,-3 7 0-16,0-4 0 15,-3 2 0-15,-4-2 0 16,-3 1 0-16,-3 2 0 15,1 2 0-15,-3-1 0 0,0 2 0 16,0 2 0-16,-7 2 0 16,2 3 0-16,0 1 0 15,-5 1 0-15,3 3 0 16,-3 3 0-16,0 2 0 16,-2 0 0-16,-1 2 0 0,2 8 0 15,-4-1 0-15,5 6 0 16,2 3 0-16,-2 0 0 15,5 4 0-15,3 2 0 0,4 1 0 16,4 2 0-16,1 1 0 16,6-1 0-16,0-3 0 15,2 2 0-15,7-1 0 16,5-6 0-16,3-2 0 16,2 0 0-16,6-4 0 0,4 0 0 15,1-3 0-15,4-5 0 16,0-3 0-16,-1 0 0 15,7-2 0-15,-6-2 0 16,-2-5 0-16,0-3 0 16,0-3 0-16,-5-2 0 15,-5-3 0-15,-5-1 0 0,0-5 0 16,-7-1 0-16,-4-5 0 16,-4 3 0-16,-2-3 0 0,-8 3 0 15,-5-1 0-15,-2 3 0 16,-6 1 0-16,-4 7 0 15,-3-1 0-15,-2 3 0 16,0 6 0-16,-3 3 0 0,0 1 0 16,-4 5 0-16,6 5 0 15,-2 5 0-15,7 5 0 16,1 5 0-16,10 5 0 0,-1 0 0 16,11 7 0-16,7 1 0 15,5-4 0-15,13 0 0 16,3 2 0-16,9-7 0 15,6-6 0-15,6-2 0 16,-3-8 0-16,4-3 0 16,-3-5 0-16,-3-3 0 15,-3-4 0-15,-4-8 0 0,-7-7 0 16,-8-5 0-16,-8-3 0 16,-4-5 0-16,-6 3 0 0,-11 2 0 15,-9 3 0-15,-6 5 0 16,-12 8 0-16,-3 6 0 15,-4 8 0-15,-1 9 0 0,1 7 0 16,4 8 0-16,6 1 0 16,19 5-79-16,16 4-10 15</inkml:trace>
  <inkml:trace contextRef="#ctx0" brushRef="#br0" timeOffset="175261.339">8074 16716 282 0,'0'0'8'0,"0"0"4"0,0 0 2 15,-5-10 2-15,5 10 2 16,-14-4 1-16,-2 1 2 15,-1 1-1-15,0 2-7 16,-8 0-2-16,1 5-3 16,1 7-1-16,-4 0-2 0,9 3 0 15,1 2-2-15,10 5 0 16,1-1-1-16,6-2 1 16,8 1-1-16,9-6 0 15,6 0-1-15,6-8 1 0,4-2 0 16,4-4-1-16,-1-6 1 15,3-6 0-15,-2-3-1 16,-5-7 1-16,-2 0 0 0,-7-3 0 16,-9-3 0-16,-9-1 0 15,-5 0-1-15,-7 3 0 16,-11 2 1-16,-9 3-1 16,-5 12 0-16,-6 1-1 0,3 11-1 15,-7 7 3-15,1 7 0 16,7 5-1-16,2 3 1 15,11 5-1-15,0 2 2 16,12 1-3-16,9-1 0 16,0-1 0-16,14-3 0 15,9-3 0-15,4-5 0 16,6-6 0-16,6-7 0 0,0-1 0 16,7-6 0-16,-4-10 0 15,0-5 0-15,-8-5 0 16,-1 0 0-16,-10-7 0 0,-6-3 0 15,-11 1 0-15,-6-4 0 16,-6 1 0-16,-11 5 0 16,-10 5 0-16,-6 4 0 0,-7 10 0 15,-7 8 0-15,-1 6 0 16,4 12 0-16,-3 6 0 16,5 3 0-16,7 8 0 15,5 0 0-15,15-1 0 16,8 1 0-16,9-3 0 0,16 0 0 15,6-7 0-15,8-5 0 16,9-7 0-16,5-8 0 16,2-5 0-16,-1 0 0 0,0-15 0 15,-5-3 0 1,-4-5 0-16,-11-4 0 0,-5-5 0 16,-11 0 0-16,-9-2 0 15,-8-4 0-15,-10 3 0 16,-7 4 0-16,-9 5 0 0,-5 6 0 15,-3 10 0-15,-3 8 0 16,4 7 0-16,-5 12 0 16,8 7 0-16,4 0 0 15,4 7 0-15,11 4 0 0,9-2 0 16,8-4 0-16,6 1 0 16,11-3 0-16,10-7 0 15,8-2 0-15,8-9 0 16,1-6 0-16,1-3 0 0,2-8 0 15,-5-6 0-15,-2-1 0 16,-10-7 0-16,-3-3 0 16,-12-3 0-16,-11-3 0 15,-4-1 0-15,-11-1 0 16,-8 3 0-16,-11 6 0 0,-1 3 0 16,-11 11 0-16,-3 8 0 15,-2 4 0-15,-3 16 0 16,1 5 0-16,6 3 0 15,6 4 0-15,12 3 0 0,6 1 0 16,13-2 0-16,6-1 0 16,13-2 0-16,12-4 0 15,10-6 0-15,4-6 0 0,9-4 0 16,1-5 0-16,1-4 0 16,-1-10 0-16,-1-6 0 15,-10 1 0-15,-5-9 0 16,-10-3 0-16,-10-3 0 0,-13-3 0 15,-2 1 0-15,-14 0 0 16,-11 2 0-16,-5 3 0 16,-9 11 0-16,-8 8 0 15,-3 8 0-15,-2 2 0 16,-2 13 0-16,7 2 0 16,4 3 0-16,11 7 0 0,4 1 0 15,17-4 0-15,8 1 0 16,10 0 0-16,15-3 0 15,10-2 0-15,7-5 0 0,6-6 0 16,8-3 0-16,2-6 0 16,-4-3 0-16,1-7 0 15,-8-2 0-15,-6-5 0 0,-9-4 0 16,-10 1 0-16,-11-4 0 16,-6 2 0-16,-9 0 0 15,-12 1 0-15,-2 4 0 16,-7 7 0-16,-5 3 0 15,-2 7 0-15,-3 7 0 0,3 5 0 16,5 6 0-16,2 5 0 16,12-3 0-16,-1 2 0 15,13-1 0-15,6-3 0 16,11-3 0-16,6-4 0 16,10-7 0-16,3-4 0 15,7-3 0-15,3-6 0 0,0-7 0 16,-3-1 0-16,-5-3 0 15,-4-4 0-15,-13-1 0 0,-8 0 0 16,-7 6 0-16,-7-2 0 16,-11 7 0-16,-9 4 0 15,-3 8 0-15,-5 2 0 16,-2 9 0-16,5 4 0 0,2 1 0 16,0 3 0-16,15 1 0 15,0 0 0-15,15-6 0 16,2 1 0-16,16-9 0 15,2-1 0-15,10-3 0 0,2 0-3 16,3-10 1-16,-3 0 1 16,-2-2 0-16,-8 0 0 15,-4-1 1-15,-14 2-1 16,-4 11 1-16,-12-5-1 16,-10 8-2-16,-5 7-16 0,-14 12-64 15,20 1-1-15</inkml:trace>
  <inkml:trace contextRef="#ctx0" brushRef="#br0" timeOffset="180531.1422">20144 12310 166 0,'0'0'7'0,"0"0"2"0,-10-3 4 15,10 3 1-15,0 0 1 16,0 0 1-16,0 0-1 16,0 0 0-16,0 0-7 15,0 0-6-15,0 0-11 0,0 0-21 16,0 0-31-16,-5 7-3 15</inkml:trace>
  <inkml:trace contextRef="#ctx0" brushRef="#br1" timeOffset="184536.0953">20031 12314 267 0,'0'0'7'0,"0"0"6"15,14-15 3-15,-7 3 5 0,2 1 1 16,2-1 2-16,-1 0 3 15,-3 0-1-15,-2 2-6 16,-5 1-4-16,0 9-5 16,0 0-3-16,-10 0-2 0,0 4-2 15,-3 8-2-15,-1 3-1 16,4 5 0-16,-3 1 0 16,8 0-1-16,5 2 1 15,0-4 0-15,9-2-1 16,8-2 1-16,5-2 0 0,2-8 0 15,4-2 0-15,-1-3 1 16,3 0-1-16,0-8 1 16,-3-2 1-16,-4-10-1 15,-4 3 0-15,-4-3-2 0,-7-4 0 16,-3-2 0-16,-5 4 0 16,-8 0 0-16,-7 4 0 15,-4 6 0-15,-6 5 0 0,-8 5 0 16,6 2 0-16,-5 12 0 15,2 3 0-15,2 4 0 16,0 1 0-16,9 7 0 16,4-2 0-16,8 4 0 0,5-4 0 15,2 0 0-15,9-5 0 16,6-2 0-16,7-6 0 16,3-5 0-16,3-2 0 15,-1-5 0-15,1-5 0 16,2-4 0-16,-5-8 0 0,-4-6 0 15,-1-3 0-15,-5 0 0 16,-5-2 0-16,-5-2 0 16,-5 6 0-16,-5-1 0 15,-8 6 0-15,-3 4 0 0,-9 7 0 16,-5 8 0-16,0 0 0 16,-2 8 0-16,-1 7 0 15,6 4 0-15,1 1 0 0,7 7 0 16,7 1 0-16,9-2 0 15,3-1 0-15,10 3 0 16,10-8 0-16,5-3 0 16,5-5 0-16,5-4 0 0,-1-6 0 15,3-2 0-15,-2-5 0 16,1-4 0-16,-9-8 0 16,-3-3 0-16,-6-4 0 15,-8 0 0-15,-6 0 0 16,-4 1 0-16,-9 2 0 0,-6 4 0 15,-7 5 0-15,-6 8 0 16,-2 4 0-16,-2 4 0 16,2 8 0-16,1 5 0 15,6 0 0-15,4 5 0 0,10-3 0 16,7 1 0-16,7-3 0 16,10 1 0-16,8-10 0 15,3-1 0-15,8-5 0 16,3-2 0-16,-3-2 0 0,-1-10 0 15,-4-4 0-15,-6-6 0 16,-9-1 0-16,-5 0 0 16,-9-3 0-16,-9 3 0 0,-10 4 0 15,-6 4 0-15,-12 8 0 16,-1 2 0-16,-4 8 0 16,3 4 0-16,7 5 0 15,2 5 0-15,9-2 0 16,17 6-23-16,8-7-63 15,17 1-4-15</inkml:trace>
  <inkml:trace contextRef="#ctx0" brushRef="#br1" timeOffset="186056.9231">11068 8828 347 0,'0'0'7'16,"0"0"4"-16,-3-9 2 16,3 9 2-16,-7-13-1 0,7 13 1 15,-13-7 1-15,1 5-1 16,0 2-5-16,-6 4-3 16,6 6-2-16,-6 5-1 15,3 4-1-15,0 10-1 16,3-5 1-16,4 3-1 0,3 3-1 15,5 0 0-15,0-5 0 16,10-1 1-16,3-7-1 16,7-1 1-16,2-6 0 15,3-2 0-15,5-8 0 0,-3-3 1 16,2-10 0-16,-1-3-1 16,-6-5-2-16,-2-4 0 15,-10 0 0-15,-4-5 0 16,-9 3 0-16,-10-2 0 15,-7 2 0-15,-6 3 0 16,-4 5 0-16,-5 7 0 0,-3 2 0 16,3 7 0-16,3 3 0 15,2 3 0-15,8 7 0 0,2 7 0 16,6 5 0-16,11 3 0 16,3 3 0-16,10 1 0 15,7 0 0-15,8 0 0 0,5-8 0 16,7-1 0-16,0-5 0 15,6-8 0-15,-7-7 0 16,2 0 0-16,-3-7 0 16,-5-8 0-16,-5-7 0 0,-5-3 0 15,-13-5 0-15,-5-2 0 16,-2-3 0-16,-9 2 0 16,-9 0 0-16,-7 6 0 15,-1 7 0-15,-8 8 0 16,0 9 0-16,-3 3 0 15,4 15 0-15,1 5 0 0,5 7 0 16,4 6 0-16,6-4 0 16,12 3 0-16,5-3 0 15,5-1 0-15,12-6 0 0,6-5 0 16,4-2 0-16,5-10 0 16,-2-3 0-16,7-4 0 15,-7-8 0-15,5-4 0 0,-13-6 0 16,1-7 0-16,-13-6 0 15,-6-1 0-15,-4-2 0 16,-14 4 0-16,-6 5 0 16,-13 5 0-16,-4 10 0 15,-8 7 0-15,1 8 0 0,-4 11 0 16,4 11 0-16,4 2 0 16,5 5 0-16,11 1 0 15,11-1 0-15,8 3 0 16,12-5 0-16,11-9 0 0,9 6 0 15,6-15-21-15,6-4-63 16,6 8-5-16</inkml:trace>
  <inkml:trace contextRef="#ctx0" brushRef="#br1" timeOffset="234297.2217">20094 10749 344 0,'0'0'7'15,"0"0"3"-15,5-16 4 16,-5 16 2-16,0-12-1 16,0 12 0-16,-8-7 2 15,-4 7 1-15,-6 9-6 0,-6 15-3 16,-1 5-2-16,-2 10-1 15,-3 6-1-15,3 5 1 16,4 1 0-16,0 2-2 0,9-2-4 16,4-1 0-16,4-5 0 15,6-5 0-15,9-6 0 16,5-2 0-16,6-5 0 0,10-2 0 16,0-8 0-16,5-5 0 15,-3-4 0-15,3-3 0 16,-6 0 0-16,-6-5 0 15,0 0-45-15,-9-1-41 0,-4-5-4 16</inkml:trace>
  <inkml:trace contextRef="#ctx0" brushRef="#br1" timeOffset="235018.4003">20268 10875 333 0,'0'0'8'0,"0"0"3"0,0 0 5 0,0 0 1 15,5-7 0-15,-5 7 2 16,7-5 0-16,3 2 1 15,-1 3-8-15,5 5-3 16,1 2-3-16,2 6-1 0,-2 4-2 16,3 5-1-16,-6 1 2 15,1 2-1-15,-8 2 0 16,-1 2 1-16,-4-4-4 16,-9 0 0-16,-7 2 0 0,-2-7 0 15,2-3 0-15,-7-2 0 16,0-7 0-16,6-1 0 15,0-7 0-15,5 0 0 0,7-9 0 16,5-9 0-16,5-2 0 16,9-5 0-16,4-2 0 15,5-3 0-15,6 2 0 16,-5 2 0-16,1-2 0 0,1 6 0 16,-6 5 0-1,-3 2 0-15,-4 2 0 0,-4 9 0 16,-9 4 0-16,10 0 0 15,-9 7 0-15,-1 10 0 16,0 4 0-16,0-1 0 16,0 4 0-16,0 3 0 0,5 0 0 15,-1-1 0-15,4-7 0 16,-1 1 0-16,10-8 0 16,1-3 0-16,4 2 0 0,-4-2-52 15,9-6-34-15,1-3-3 16</inkml:trace>
  <inkml:trace contextRef="#ctx0" brushRef="#br1" timeOffset="235656.5178">20835 10989 421 0,'0'0'6'0,"0"0"1"16,0 0 2-16,0 0-1 0,0 0 1 15,0 0 0-15,0 10 2 16,0 5 0-16,0 1-4 16,0 3-3-16,2 5 0 15,-2 1-1-15,3 4-1 16,-1-6-2-16,1-1 0 15,-3-5 0-15,2 1 0 0,0-8 0 16,-2-10 0-16,2 12 0 16,-2-12 0-16,0-6 0 0,0-6 0 15,3-5 0-15,-3-5 0 16,4-3 0-16,0-4 0 16,-1-4 0-16,4 1 0 0,0 5 0 15,1 0 0-15,2 7 0 16,0 2 0-16,0 6 0 15,2 7-2-15,0 3 2 16,6 2 0-16,-3 5 2 16,2 9-4-16,-2 4 4 0,0 6-2 15,0 3 0-15,-5 4 0 16,-2 1 0-16,0 0 0 16,1-2 0-16,-7-3 0 15,4-2 0-15,-4-3 0 16,-2-5-26-16,-2-2-57 0,2-4-4 15</inkml:trace>
  <inkml:trace contextRef="#ctx0" brushRef="#br1" timeOffset="235830.5504">20900 11139 440 0,'0'0'5'0,"0"0"2"16,0 0 0-16,0 0 0 15,0-4 1-15,9-1 0 16,4 2-1-16,4-2-2 16,13 5-23-16,13 0-61 15,-6-3-4-15</inkml:trace>
  <inkml:trace contextRef="#ctx0" brushRef="#br1" timeOffset="236046.973">21364 11234 438 0,'0'0'3'16,"0"8"1"-16,0-8 2 0,0 19 0 16,0-7 1-16,0 7 1 15,0 2-1-15,-2 1 1 16,-1-2-4-16,-2 3-6 0,-5-4-15 15,3-6-48-15,2 7-16 16</inkml:trace>
  <inkml:trace contextRef="#ctx0" brushRef="#br1" timeOffset="236614.5111">21658 10902 414 0,'0'0'5'16,"0"0"0"-16,0 0 1 15,0 0 2-15,-10 8 0 16,6 4 0-16,0 3 1 15,2 0-1-15,-1 8-2 16,3-2-1-16,5 4 0 0,6-3-2 16,1-1 1-16,5-5-1 15,5 0 0-15,3-7 0 16,2-7-1-16,1-2-1 16,2-7 1-16,-3-8 1 15,0-5-3-15,-4-4 0 0,-3-2 0 16,-5 3 0-16,-5-2 0 15,-6 5 0-15,-1 2 0 16,-3 8 0-16,0 10 0 0,-5-2 0 16,3 7 0-16,-3 10 0 15,5 3 0-15,0 8 0 0,0 1 0 16,7 6 0-16,0 2 0 16,6 1 0-16,2-1 0 15,0 0 0-15,-1 0 0 16,0-6 0-16,-5 1 0 15,-2-5 0-15,-7-3 0 0,-4-5 0 16,-8-2 0-16,-14-5 0 16,-1-2 0-16,-3-3 0 15,0-3 0-15,-5-2 0 16,11 0-20-16,7-4-64 16,1-4-4-16</inkml:trace>
  <inkml:trace contextRef="#ctx0" brushRef="#br1" timeOffset="237030.0344">22246 11115 455 0,'0'0'4'0,"0"0"2"16,0 0 1-16,0 0 0 0,0 7 1 15,-2 1 0-15,0 7 1 16,2-3-2-16,0 6-7 15,0 1 0-15,0-2 0 0,4 1 0 16,-1-4 0-16,3 3 0 16,-1-11 0-16,-5-6 0 15,0 0 0-15,7 3 0 16,-2-11 0-16,-1-4 0 16,1-6 0-16,1-6 0 0,1-3 0 15,-2 2 0-15,2-3 0 16,1 1 0-16,0 3 0 15,-1 7 0-15,0 1 0 16,-7 16 0-16,18-10 0 16,-9 10 0-16,-1 10 0 0,5 6 0 15,-1 3 0-15,0 6 0 16,1 2 0-16,-1 0 0 16,-7 3 0-16,0-3 0 0,0 1 0 15,-5-9 0-15,3-1-33 16,-3 1-51-16,-3-6-4 15</inkml:trace>
  <inkml:trace contextRef="#ctx0" brushRef="#br1" timeOffset="237181.3509">22299 11219 427 0,'0'0'4'0,"0"0"3"15,0 0-2-15,5-8 2 16,5 4 0-16,5-3-1 0,12 4-7 15,-2-7-27-15,15 0-49 16,5 1-2-16</inkml:trace>
  <inkml:trace contextRef="#ctx0" brushRef="#br1" timeOffset="237412.9285">22821 10778 471 0,'0'0'3'0,"0"0"1"15,0 0 2-15,0 10 0 16,0 2 2-16,7 10-1 16,4 7-1-16,3 5-6 0,2 7 0 15,3 12 0-15,1 3 0 16,0 7 0-16,-10 2 0 16,-5 1 0-16,-8-2 0 15,-11-2 0-15,-14 0 0 16,-10-2 0-16,-6-8 0 15,2-8-46-15,-6-4-44 0</inkml:trace>
  <inkml:trace contextRef="#ctx0" brushRef="#br1" timeOffset="239845.4294">11619 8011 348 0,'0'0'6'0,"0"0"5"16,0-12 1-16,0 12 3 15,-5-10 0-15,5 10 0 16,-12-6 1-16,-1 6 1 0,-3 8-5 16,-5 15-3-16,-4 4-2 15,-5 13-1-15,1 7 0 16,-1 10 0-16,2 0 1 0,9 7-4 16,6-2-3-16,3-3 0 15,10-1 0-15,10-7 0 16,5-9 0-16,6-2 0 0,13-8 0 15,-1-9 0-15,6-3 0 16,-2-6 0-16,6-4 0 16,-7-7 0-16,7-1-4 15,-11 5-79-15,-2-7-4 0</inkml:trace>
  <inkml:trace contextRef="#ctx0" brushRef="#br1" timeOffset="240592.3368">11743 8219 398 0,'0'0'6'15,"0"0"4"-15,-2-11 2 16,2 11 1-16,0 0 2 0,0-11-1 16,0 11 1-16,13-12 1 15,-1 12-7-15,4 0-6 16,5 4-3-16,-1 6 0 0,3 5 0 15,2 5 0-15,-6 6 0 16,-2 0 0-16,-4 3 0 16,-8 5 0-16,-5-7 0 15,-5 2 0-15,-8-7 0 16,-1 4 0-16,-2-11 0 16,-1-3 0-16,3-3 0 0,-4-6 0 15,9-3 0-15,1-10 0 16,8-7 0-16,0-6 0 15,10-9 0-15,2-2 0 16,8-2 0-16,3-1 0 0,-4 3 0 16,1 1 0-16,1 8 0 15,-7 6 0-15,-4 9 0 16,-10 10 0-16,10-5 0 0,-10 5 0 16,7 15 0-16,-4 1 0 15,2 8 0-15,-3 4 0 16,9-2 0-16,-2 1 0 0,1 4 0 15,-2-7 0-15,7 1 0 16,-2-8 0-16,6-3 0 16,-4-8 0-16,9-6-49 15,-4 0-36-15,3 0-4 16</inkml:trace>
  <inkml:trace contextRef="#ctx0" brushRef="#br1" timeOffset="241260.7684">12320 8356 456 0,'0'0'1'16,"0"0"1"-16,0 0 3 0,0 5 0 15,0 2 1-15,3 6 0 16,0 1 1-16,4 6 0 15,-4 1-2-15,4 5-1 0,0 1-3 16,1-5 0-16,2 1-1 16,-5-3 0-16,2-2 0 15,-2-4-1-15,-2-7 3 16,-3-7-1-16,0 0 0 16,0 0 1-16,0-4-2 0,-6-13 0 15,1-7 0-15,1-3 0 16,-4-5 0-16,1-4 0 15,4-5 0-15,-2 2 0 16,5 4 0-16,0-2 0 16,0 8 0-16,5 3 0 0,3 6 0 15,4 8 0-15,2 5 0 16,2 2 0-16,2 2 0 16,1 6 0-16,-2 3 0 0,-2 8 0 15,-2-2 0-15,-3 6 0 16,-5-1 0-16,-3 3 0 15,-2-1 0-15,-2-1 0 0,-3-4 0 16,-3-1 0-16,1-1 0 16,7-12 0-16,-13 13 0 15,13-13 0-15,-4 10 0 16,4-10 0-16,7 7 0 16,3-2 0-16,7 0 0 0,1 2 0 15,1 1 0-15,6-1 0 16,-2 1 0-16,2-1 0 15,-6 4 0-15,-3-2 0 16,-4 1 0-16,-6 3 0 0,-6-1 0 16,-4 2 0-16,-8-1 0 15,-6 2 0-15,-3-3 0 16,-7 1 0-16,3-1-2 16,-7-4-10-16,7-1-28 0,2-2-43 15,4-3-2-15</inkml:trace>
  <inkml:trace contextRef="#ctx0" brushRef="#br1" timeOffset="241481.1145">12880 8548 455 0,'0'0'5'0,"0"0"1"16,-11 18 2-16,7-6 1 15,-6 3-1-15,3 3 1 16,-4 3 0-16,2 5-7 16,1-2-2-16,-2-1 0 0,7-1 0 15,-1-7-10-15,4 2-40 16,0-4-35-16,0-13 0 16</inkml:trace>
  <inkml:trace contextRef="#ctx0" brushRef="#br1" timeOffset="242165.1852">13046 8032 405 0,'0'0'6'15,"0"-9"4"-15,0 9 2 0,0-12 2 16,0 12-1-16,-2-12 1 15,2 12 0-15,0 0 1 16,-13 15-7-16,11 4-8 16,2 9 0-16,0 4 0 0,5 3 0 15,7 2 0-15,1-3 0 16,9-1 0-16,5-8 0 16,3-6 0-16,8-6 0 15,-6-11 0-15,1-2 0 0,-3-12 0 16,-3-7 0-1,-3-9 0-15,-9-5 0 0,-3-1 0 16,-4-3 0-16,-5-1 0 16,-1 6 0-16,-2 2 0 15,-2 10 0-15,-1 1 0 0,3 19 0 16,-8-8 0-16,8 8 0 16,-4 18 0-16,4 4 0 15,0 3 0-15,2 7 0 0,3 8 0 16,3-1 0-16,4 6 0 15,0-2 0-15,1 3 0 16,2-6 0-16,-5 2 0 16,0-5 0-16,-5-3 0 0,-5-4 0 15,-5-3 0-15,-7-2 0 16,-6-6 0-16,-7-3 0 16,-3-5 0-16,1-5 0 0,-3 0 0 15,6-4 0-15,-3-2 0 16,6 0-7-1,13 0-80-15,-4-10-2 0</inkml:trace>
  <inkml:trace contextRef="#ctx0" brushRef="#br1" timeOffset="243827.2107">13663 8303 341 0,'0'0'8'16,"0"0"5"-16,0 0 4 16,3-10 3-16,-3 10 0 15,0 0 1-15,0 0 0 0,0 0 1 16,0 0-7-16,2 10-5 15,-2 5-7-15,0 5-3 16,0 3 0-16,0 1 0 16,5 3 0-16,-4-3 0 0,5 2 0 15,1-6 0-15,-1-1 0 16,-1-4 0-16,0-3 0 16,-5-12 0-16,1 12 0 15,-1-12 0-15,0-6 0 16,-4-4 0-16,-3-6 0 0,1-5 0 15,-3-9 0-15,-1-3 0 16,5-3 0-16,-3-2 0 16,3 3 0-16,5 1 0 0,0 7 0 15,0 2 0-15,3 7 0 16,7 4 0-16,1 6 0 16,2 4 0-16,10 4 0 0,0 0 0 15,-1 4 0-15,0 4 0 16,-2 3 0-16,-2 7 0 15,-4-2 0-15,-9 3 0 16,-2 1 0-16,-3-2 0 0,-3-2 0 16,-7 1 0-16,1 0 0 15,-2-8 0-15,1-2 0 16,1 1 0-16,9-8 0 16,-13 8 0-16,13-8 0 15,0 0 0-15,7 7 0 0,6-7 0 16,2 5 0-16,5-3 0 15,0 0 0-15,4 4 0 16,-1-2 0-16,-3 4 0 16,3-3 0-16,-9 2 0 15,-2 2 0-15,-4 5 0 0,-5-4 0 16,-3 2 0-16,-13-2 0 16,-3 2 0-16,-8 1 0 0,-1-6 0 15,-5 3 0-15,-2-6 0 16,-2 2 0-16,1-4 0 15,6 2 0-15,-1-4 0 16,9 0-20-16,-1-1-28 16,10-7-36-16,10 8-1 0</inkml:trace>
  <inkml:trace contextRef="#ctx0" brushRef="#br1" timeOffset="244121.4344">13979 7818 410 0,'0'0'6'0,"0"0"2"16,0 0 2-16,12-5 1 16,-12 5 1-16,18 2 1 15,-4 13 2-15,6 5 0 0,2 7-4 16,6 15-11-16,5 6 0 15,1 11 0-15,-2 5 0 16,-2 11 0-16,-6-4 0 16,-6 8 0-16,-10 1 0 0,-8-1 0 15,-20-2 0-15,-6 0 0 16,-12-10 0-16,-5 3-5 16,-4-9-82-16,-1-9-2 15</inkml:trace>
  <inkml:trace contextRef="#ctx0" brushRef="#br1" timeOffset="249527.1398">20261 12339 75 0,'0'0'6'0,"0"0"2"0,0 0 3 16,0 0 4-16,0 0 1 15,0 0 1-15,0 0 0 16,0 0 0-16,0 0-5 0,0 0-4 16,0 0 0-16,0 0-3 15,0 0 2-15,0 0 0 16,4 0-1-16,11 2 2 15,3 1 1-15,7-1 2 0,7-2-4 16,0 2 1-16,10 1-4 16,-1-3 0-16,3 3-1 15,3-3 0-15,2 0 0 16,4 2-2-16,4 1 1 16,3-1-1-16,5 1 1 0,-3-3-1 15,2 2 0-15,7-2 0 16,-5 0 0-16,-1 0 0 15,9 0-1-15,1-2 1 0,2-1-2 16,-2 1-1-16,-1 2-2 16,1-3 0-16,-6 3-2 15,-4 0 1-15,-1 0-1 16,-11 0-1-16,4 0 1 0,-4 0 0 16,-4 0 2-16,3-2 2 15,-11 2-1-15,5 0 2 16,-11-3 0-16,-3 3 1 15,-11-3 2-15,-5 1 2 16,-4 2 1-16,-12 0 1 0,11 0-1 16,-11 0 1-16,0 0-2 15,0 0 0-15,0 0-3 16,0 0-1-16,0 0-3 16,0 0 0-16,0 0-3 0,0 0-5 15,0 0-22-15,0 0-28 16,-7 5-2-16</inkml:trace>
  <inkml:trace contextRef="#ctx0" brushRef="#br1" timeOffset="250496.2744">21153 16845 101 0,'0'0'8'0,"0"0"3"16,0 0 3-16,0 0 4 16,8-5 3-16,4 2 0 15,2 3 1-15,9-2 2 0,2 0-6 16,10 2-3-16,8 0-4 15,-2 0-3-15,14 0-1 16,-6 0-1-16,11-3-1 16,-4 0-2-16,8-1-2 15,-12-1-4-15,-4-2-2 16,-4-1-5-16,-9 3-12 0,-6 2-11 16,-6 2-20-16,-13 1-15 15</inkml:trace>
  <inkml:trace contextRef="#ctx0" brushRef="#br1" timeOffset="252178.0501">21936 12664 127 0,'0'0'8'0,"0"0"4"16,5-6 4-16,-5 6 3 15,0 0 4-15,0 0 1 16,10-7 0-16,-10 7 0 0,0 0-8 16,0 0-3-16,0 0-3 15,3 5-1-15,-3 7-3 16,0 5-1-16,0 9 2 0,0 4 2 15,0 9 1-15,0 8 1 16,5 7 1-16,-3 6-2 16,3 4 0-16,2 8 0 15,-5-2-1-15,4 4-2 16,-3 0 0-16,1-2 0 0,-1 9 0 16,-1 1-1-1,1-3 0-15,1 1-1 0,-1-1 0 16,-1 0 1-16,1 0-3 15,-3-1 1-15,3-9-1 16,-3 0-1-16,0-2 1 16,-3 0-1-16,3-3 1 0,-5 1-2 15,2-1 2-15,1-1-1 16,0 1 0-16,2-8-1 16,0 7 1-16,-3-9-2 15,3 3 0-15,0-3 0 16,0 2 0-16,0-2 0 0,0-3 0 15,0 2 0-15,0-2 0 16,0-1 0-16,0 0 0 16,0-1 0-16,0-2 0 15,0-2 0-15,0-1 0 16,-2-1 0-16,-1-1 0 0,-1 0 0 16,1-3 0-16,-3 2 0 15,2-2 0-15,1 0 0 0,-2-4 0 16,1 2 0-16,1-5 0 15,1-1 0-15,-1 0 0 16,1 1 0-16,-1-2 0 16,3 3 0-16,0-1 0 0,-3 0 0 15,3 1 0-15,0-2 0 16,0-2 0-16,0 1 0 16,-2-2 0-16,2-1 0 15,0-2 0-15,0 2 0 0,0 1 0 16,2-4 0-16,-2 1 0 15,3 0 0-15,-3 0 0 16,0-3 0-16,0 4 0 16,0-2 0-16,0 1 0 15,0-3 0-15,0-1 0 16,0 2 0-16,0 0 0 0,0-4 0 16,-3-2 0-16,3 1 0 15,-2-1 0-15,-1 3 0 0,3-7 0 16,0 4 0-16,0-5 0 15,0-2 0-15,-2 0 0 16,2 2 0-16,0-2 0 16,0 0 0-16,0-2 0 15,0 2 0-15,0-10 0 0,-2 15 0 16,2-15 0-16,-5 10 0 16,5-10 0-16,-5 9 0 15,5-9 0-15,-13 3 0 16,6-3 0-16,7 0-6 15,-19 0-43-15,5 0-41 0,9-8 1 16</inkml:trace>
  <inkml:trace contextRef="#ctx0" brushRef="#br1" timeOffset="252942.5951">21665 16570 321 0,'0'0'8'16,"0"0"3"-16,0 0 2 16,0 0 3-16,-7 0 2 0,7 0 0 15,0 0 1-15,0 0 1 16,0 0-7-16,0 0-2 16,5 0-2-16,-5 0-1 0,9 0-1 15,-9 0-1-15,16 16 0 16,-7-3-2-16,4 0-1 15,-1 4-3-15,4 3 0 16,0 3 0-16,2-5 0 0,-3 1 0 16,4 3 0-16,-1-5 0 15,-3 0 0-15,0 1 0 16,-3 0 0-16,1-6 0 16,-8 0 0-16,3 0 0 0,-4-4 0 15,-4-8 0-15,5 12 0 16,-5-12 0-16,0 0 0 15,0 0 0-15,0 0 0 16,0 0 0-16,0 0 0 0,0 0 0 16,0 0 0-16,0 0 0 15,0 0 0-15,0 0 0 16,3-5 0-16,-3 5 0 16,0 0 0-16,2-15 0 0,1 5 0 15,4-2 0-15,-1-2 0 16,1-4 0-16,2-4 0 15,2-6 0-15,1 1 0 16,0 0 0-16,1-3 0 0,-1 3 0 16,1 3 0-16,-3 4 0 15,-1-1 0-15,-4 9 0 16,3 3 0-16,-8 9 0 0,8-13 0 16,-8 13 0-16,0 0 0 15,0 0 0-15,0 0 0 16,0 0 0-16,0 0 0 15,0 0 0-15,9 0 0 16,-9 0 0-16,0 0 0 16,5 10-59-16,-5-10-32 15</inkml:trace>
  <inkml:trace contextRef="#ctx0" brushRef="#br1" timeOffset="253953.0092">21909 12622 284 0,'0'0'9'0,"0"0"5"0,2-11 3 15,-2 11 3-15,8-12 2 16,-8 12 4-16,7-12-1 0,-7 12 1 16,5-13-8-16,-5 13-5 15,0 0-3-15,0 0-2 16,-5 13-3-16,-2-1-2 16,-3 8-1-16,-5 2 0 0,0 5-1 15,-2 2 1-15,-3 2-1 16,-1 1 0-16,5-5 1 15,-5-2-2-15,5-3 0 16,2-4 0-16,2-4 0 16,4-4 0-16,8-10 0 15,-9 10 0-15,9-10 0 0,0-5 0 16,0-7 0-16,9-5 0 16,2-8 0-16,3-5 0 0,4-5 0 15,0-1 0-15,4-2 0 16,-3-1 0-16,4 3 0 15,-6 7 0-15,-1-1 0 16,-4 11 0-16,0 2 0 16,-4 2 0-16,-8 15 0 0,10-14 0 15,-10 14 0-15,0 0 0 16,12 11 0-16,-2 7 0 16,-3 1 0-16,5 6 0 15,1 2 0-15,7 7 0 0,-7 1 0 16,4-2 0-16,0-1 0 15,-1 0 0-15,1-7 0 16,2-1 0-16,7-1 0 16,-7-8-16-16,9 2-72 15,1-2-3-15</inkml:trace>
  <inkml:trace contextRef="#ctx0" brushRef="#br1" timeOffset="254948.6901">22225 13738 362 0,'0'0'8'0,"0"0"2"16,0 0 3-16,0-9 0 15,0 9 0-15,0 0 1 0,0 0 0 16,-11 4 1-16,9 11-7 16,2-2-2-16,0 6-3 15,0 4 0-15,5-4 0 0,5 4-1 16,2-3 1-16,6-7-1 16,4-1 0-16,0-7 1 15,3-3-2-15,3-2 1 16,-5-10 0-16,1-2 0 15,-2-6 0-15,-2-2-1 0,-8-4 1 16,1-1 0-16,-3 1-2 16,-5 3 0-16,-3 4 0 15,-2 0 0-15,0 7 0 16,0 10 0-16,0 0 0 0,0 0 0 16,-5 10 0-16,5 7 0 15,0 3 0-15,3 8 0 0,4 3 0 16,1 4 0-16,0 3 0 15,4 3 0-15,-2 1 0 16,0-4 0-16,-3 1 0 16,-2-2 0-16,-5 0 0 15,0-4 0-15,-7-1 0 0,-10-9 0 16,-3 1 0-16,-6-2 0 16,-3-5 0-16,-1 1 0 15,-5-8 0-15,0-2 0 0,2-6 0 16,3 1 0-16,4-3 0 15,1 0 0 1,7-3 0-16,4-5 0 0,4 6-30 16,15-2-56-16,-5 4-3 15</inkml:trace>
  <inkml:trace contextRef="#ctx0" brushRef="#br1" timeOffset="255714.2062">22644 14134 408 0,'0'0'2'0,"0"0"2"15,0 0 1-15,0 0 1 16,0 8 0-16,0 2 2 0,-2 3 0 16,2 5 0-16,0-1 0 15,-3 5-4-15,3 2 1 16,-2-1-2-1,2-1 0-15,-2-2-1 0,2-3 0 0,0-5-1 16,0 1 0-16,0-13 2 16,0 12 0-16,0-12-1 15,0 0 1-15,0 0 0 16,-3-12 0-16,3-1 0 16,0-7-1-16,-3-1 0 0,3-9 1 15,0-3-3-15,0 1 0 16,3 0 0-16,0-3 0 15,4 8 0-15,0 5 0 16,3 2 0-16,0 7 0 0,0 6 0 16,0 0 0-16,5 7 0 15,-2 2 0-15,-1 10 0 16,-2 4 0-16,0 6 0 0,0 3 0 16,0 2 0-16,-5 3 0 15,0-1 0-15,-3-2 0 16,1-3 0-16,-1 0 0 15,1-7 0-15,-3-2 0 16,2 0 0-16,-2-8-2 0,2 3-6 16,-2-10-5-16,3 7-19 15,10-2-52-15,-13-5-2 16</inkml:trace>
  <inkml:trace contextRef="#ctx0" brushRef="#br1" timeOffset="255953.118">22593 14273 358 0,'0'0'4'15,"0"0"5"-15,0 0 1 16,4-6 2-16,4 2-1 15,6-1 1-15,4 1-1 16,7-1-6-16,0-3-22 16,-11 3-57-16,16 0-3 0</inkml:trace>
  <inkml:trace contextRef="#ctx0" brushRef="#br1" timeOffset="256323.7211">23045 13872 471 0,'0'0'3'15,"0"0"2"-15,0 0 1 16,12-7 1-16,-12 7 0 0,18-11-1 15,-4 8 0-15,4-6-6 16,2 7-23-16,9-1-60 16,-8 0-4-16</inkml:trace>
  <inkml:trace contextRef="#ctx0" brushRef="#br1" timeOffset="256475.3126">23018 14079 426 0,'0'0'6'0,"0"0"2"0,0 0 3 16,0 0 1-16,12 4 0 16,6-4-1-16,7 0-1 15,9 0-13-15,3-4-74 16,3-7-5-16</inkml:trace>
  <inkml:trace contextRef="#ctx0" brushRef="#br1" timeOffset="261288.8643">18903 14340 293 0,'0'0'9'0,"0"0"3"0,0 0 4 16,0 0 2-1,-10-5 2-15,10 5 1 0,0 0 1 16,0 0 0-16,11-2-6 16,0 2-5-16,0 5-2 15,3 2-2-15,4 3-1 16,2 0-2-16,-4 5 0 0,3 0-1 16,0 2 0-16,-1-2-1 15,-3 2-1-15,-3-2 0 16,0 3 0-16,-7 0 1 15,-1-4-1-15,-4-2 0 0,0 1 0 16,-11-4 0-16,1 2 0 16,1-10 0-16,-4 2-1 15,3-3 2-15,-3-7-2 0,3-8 0 16,3-5 0-16,0-9 0 16,4-7 0-16,3 2 0 15,0-8 0-15,5-3 0 16,3 6 0-16,-4-3 0 0,9 5 0 15,-3 2 0-15,-3 8 0 16,1 2 0 0,0 8 0-16,-3 2 0 0,-1 2 0 15,-4 13 0-15,8-9 0 16,-8 9 0-16,0 0 0 0,7 2 0 16,-7-2 0-16,10 18 0 15,-2-9-12-15,-4 3-6 16,4 3-17-16,-6 3-50 15,6-4-1-15</inkml:trace>
  <inkml:trace contextRef="#ctx0" brushRef="#br1" timeOffset="261556.9189">19231 14284 433 0,'0'0'6'0,"0"0"1"15,0 0 2-15,0 0 0 16,0 0 1-16,0 0 0 16,0 0 0-16,0 0 1 0,3 17-5 15,4 0-6-15,4 3 0 16,-7 4 0-16,8 5-10 15,-7-5-16-15,-10 3-56 0,10 0-4 16</inkml:trace>
  <inkml:trace contextRef="#ctx0" brushRef="#br1" timeOffset="264122.7457">22159 14976 336 0,'0'0'8'0,"0"0"3"0,0 0 5 15,-2-11 2-15,2 11 2 16,0-10 0-16,0 10 1 16,0 0 1-16,0 0-6 15,10-3-4-15,0 8-3 0,0 5-7 16,5 7-2-16,0 1 0 15,5 7 0-15,0-1 0 16,2 4 0-16,-4-1 0 16,-1 0 0-16,0 5 0 0,-7-5 0 15,0 3 0-15,-10-2 0 16,0-2 0-16,-4-3 0 16,-9 0 0-16,-3-5 0 0,-1-4 0 15,1-5 0-15,-2-3 0 16,0-6 0-16,3-8 0 15,3-4 0-15,4-8 0 16,6-5 0-16,2-7 0 16,5 0 0-16,8-6 0 0,1 4 0 15,4-2 0-15,5 2 0 16,-4-1 0-16,1 6 0 16,3 3 0-16,-4 2 0 15,-1 5 0-15,-4 1 0 0,2 4 0 16,-4 1 0-16,-2 6 0 15,-10 7 0-15,10-5 0 16,-10 5 0-16,0 0 0 16,5 12-3-16,-5-12-6 0,0 17-2 15,0-7-2-15,2 2-4 16,-2-4-7-16,0 1-17 16,2 2-41-16,-2-11-1 0</inkml:trace>
  <inkml:trace contextRef="#ctx0" brushRef="#br1" timeOffset="264790.0801">22522 15200 426 0,'0'0'4'0,"0"0"4"0,0 0 1 16,0 0 2-16,0 0 1 16,0 0 1-16,0 0 0 15,0 2 2-15,0 11-15 0,0 2 0 16,0 2 0-16,0 5 0 16,-2 5 0-16,0 2 0 15,2-3 0-15,0-1 0 0,-3-3 0 16,1 3 0-16,2-7 0 15,-3-1 0-15,3-5 0 16,-2 1 0-16,2-13 0 16,-2 12 0-16,2-12 0 15,0 0 0-15,0 0 0 0,0 0 0 16,0 0 0-16,0 0 0 16,0 0 0-16,0 0 0 15,0-11 0-15,0 11-21 16,7-11-36-16,-2 1-31 0,-5 10-2 15</inkml:trace>
  <inkml:trace contextRef="#ctx0" brushRef="#br1" timeOffset="265776.6929">22885 15086 331 0,'0'0'6'15,"0"0"4"-15,0-15 2 0,0 5 4 32,0-4 2-32,3 1-1 0,-3-4 3 0,0 0-1 15,0 4-4-15,0 1-4 16,-7 2-4-16,-4 2-1 16,-1 6-2-16,-6 2-1 0,-1 0-2 15,-3 4-1-15,2 7 1 16,0 1-2-16,3 3 1 15,1 0 0-15,9 5 0 16,5-1 0-16,2 1 0 0,7 3 1 16,11-4 0-16,9 1 0 15,0 2 0-15,7-2 0 16,5-3 0-16,-2 3 0 0,-3-4 0 16,-4-2-1-16,-2 1-1 15,-11 0 1-15,-2-3 0 16,-10 0-1-16,-1-1 1 15,-8-2 0-15,-8 1 0 0,-6-2 0 16,-6-1 0 0,-10 1 0-16,2-3 0 0,-5 0 0 15,-1-5 0-15,4 0 0 16,0 0 1-16,4-5-2 16,7 0 0-16,5-3-2 0,4 1-4 15,6-2-6-15,8 9-21 16,15-18-49-16,-3 7-1 15</inkml:trace>
  <inkml:trace contextRef="#ctx0" brushRef="#br1" timeOffset="265982.0158">23165 15132 411 0,'0'0'5'16,"0"0"3"-16,0 0 0 15,0 0 2-15,2 6-1 16,-2 4 1-16,0 3 0 16,0-2-1-16,-2 7-5 0,2 2-7 15,0 0-6-15,-5-8-14 16,5 5-57-16,5 0-3 16</inkml:trace>
  <inkml:trace contextRef="#ctx0" brushRef="#br1" timeOffset="266377.1032">23331 15132 400 0,'0'0'5'0,"0"0"3"0,0 0 0 16,0 0 1-16,0 4 0 16,0-4 0-16,0 19 1 15,2-6-1-15,0 2-5 16,3 2-2-16,1 3-1 0,-1-3 0 15,0 1 0-15,0-4-1 16,-1-1 0-16,-4-13 0 16,8 14 1-16,-8-14 0 0,0 0 0 15,0 0 1 1,9-12-1-16,-5 0 1 0,2-8-1 16,2-4 1-16,3-2-1 15,-2 2-1-15,3-1 1 16,1 4-1-16,2 2 0 0,-3 10 0 15,6 0 0-15,-6 9 0 16,3 9 0-16,-2 5 0 16,1 6-1-16,-2 3 1 15,1 0 0-15,-1 8-2 0,-3-6-4 16,3 2-8-16,-5-12-23 16,4 5-44-16,1-8-2 15</inkml:trace>
  <inkml:trace contextRef="#ctx0" brushRef="#br1" timeOffset="266757.2569">23882 15009 403 0,'0'0'4'15,"0"0"3"-15,0 0 1 0,-9 11 1 16,2-2 1-16,-4 6 1 15,4 2 0-15,-3 5 1 0,-1 7-5 16,4-3-1-16,5 4-3 16,2-3 0-16,5 0-2 15,10-4 1-15,2-3-1 16,8-9 1-16,5-5-1 0,0-4 1 16,-3-4 0-16,3-8 0 15,-5-5 0-15,-2-6 0 16,-9-5-2-16,-4-4 0 15,-10-5 0-15,0-2 0 0,-12 5 0 16,-4 0 0-16,-5 5 0 16,-2 4 0-16,-5 13 0 15,1 2 0-15,2 8 0 16,1 3-3-16,4 9-10 16,0 5-6-16,10-3-22 0,10 4-44 15,0-7 0-15</inkml:trace>
  <inkml:trace contextRef="#ctx0" brushRef="#br1" timeOffset="267221.0238">24121 14679 356 0,'0'0'7'0,"0"0"5"0,0 0 3 16,0 0 2-16,0 0 1 15,0 0 0-15,0 0 2 16,-7 0-1-16,2 18-5 16,-10 2-4-16,3 12-5 15,-6 8-5-15,-1 10 0 0,-9 9 0 16,1 8 0-16,-3 2 0 15,0 1 0-15,0-4 0 16,3 1 0-16,2-5 0 0,0-4 0 16,8-12 0-16,1-1 0 15,4-10 0-15,5-6 0 16,1-7 0-16,6-4 0 16,0-3 0-16,0-8 0 15,0-7 0-15,0 10 0 0,0-10 0 16,0 0 0-16,0 0 0 15,0 0 0-15,0 0 0 16,0 0 0-16,0 0 0 0,0 0 0 16,0 0 0-16,0 0-31 15,0 0-56-15,0 0-2 16</inkml:trace>
  <inkml:trace contextRef="#ctx0" brushRef="#br1" timeOffset="274557.0163">20194 12535 0 0,'0'12'4'0,"5"5"2"16,-3 8 1-16,0 5 5 0,1 2 1 15,2 5 2-15,-3-2 3 16,4 7-2-16,-5 2 2 15,3 1-3-15,-2 2-1 16,0-2-3-16,-2 5-2 0,3-6-3 16,2 5 0-16,-5-6-2 15,3-1 2-15,-3 2 0 16,6 1 1-16,-2 0 1 16,-3-3 0-16,-1 2 3 15,3 6 1-15,0-5-1 0,-1 2 1 16,1 0 0-16,-3 2 0 15,2-6-2-15,0 8 1 16,2-6-4-16,2-3 0 0,-4 8 0 16,4-6-1-16,-3 4-1 15,1-7-1-15,1 4-2 16,-2 5 1-16,-2-7-2 16,-1 6 0-16,0-6 0 0,4 4 0 15,-4-7-1-15,0 6 2 16,0-5-1-16,0-4 0 15,0 3 0-15,0-3 0 16,0 0 0-16,0-5 0 16,0 8 0-16,0-5 0 0,0 2 0 15,0 0 0-15,0-3 0 16,0 4 2-16,0-1 1 16,0 0-1-16,0-2 1 15,0 4 1-15,2-4 1 16,0 5 0-16,4-4 0 0,-3 1-2 15,-3 7 1-15,2-8-1 16,0 4-1-16,-2-1 0 0,0 4 0 16,0-4-1-16,0 0 0 15,0 1 1-15,0-5-1 16,0 2 0-16,0 1 1 16,0 1-1-16,0-4 1 0,0-1 0 15,0 4 0-15,0-2-1 16,0 2 0-16,0-4 0 15,0 1-1-15,0-2 0 16,0-1-1-16,3 0 0 0,-3-3 1 16,2 2 1-16,-2-2-1 15,0-2 0-15,0 0 0 16,0-1 1-16,0 1-1 16,0 0 0-16,0-3 0 15,0 4 0-15,-2-3-1 0,2 0 1 16,-3 2-1-16,3-5 1 15,0 0 0-15,0 3 0 16,0-4 0-16,0-2 0 16,0 1 0-16,3-3 0 0,-1 2 1 15,1-1-1-15,-3 0 0 16,2 2-1-16,-2-3 1 16,2 0 0-16,-2 2-1 0,0 1 1 15,0 1-2-15,0-2 2 16,0-2 0-16,0 1-1 15,0-3 1-15,-2 3 0 16,2-1 0-16,-2-5 0 0,2 3 1 16,0-3-1-1,0 6 0-15,0-4 0 0,0 2 0 16,0-2 0-16,0 1 1 16,0 0-1-16,0-3 0 15,0 3 0-15,0-3 1 0,0 0-2 16,0 2 2-16,0 1-1 15,-3-3 0-15,3 2 0 16,0 3 0-16,0-2 0 16,-2 2 0-16,-1 4 1 0,3-7-1 15,0 4 1-15,0-1 0 16,0-5-2-16,0 3 0 16,0 3 0-16,0-3 0 0,3 2 0 15,-3 0 0-15,0 0 0 16,0 1 0-16,0-6 0 15,0 1 0-15,0-3 0 16,0 2 0-16,0 0 0 16,2 1 0-16,-2-1 0 15,3-2-2-15,-3 2 2 0,0 0-1 16,0-1 0-16,2-1 1 16,-2-1-2-16,2 4-2 15,-2-3 1-15,0 0-3 16,3-2-1-16,-3 1-5 15,0-9-11-15,0 10-37 0,0-10-23 16,0 14-2-16</inkml:trace>
  <inkml:trace contextRef="#ctx0" brushRef="#br1" timeOffset="275868.2112">18412 16912 151 0,'0'0'6'0,"0"0"1"15,0 0 3-15,0 0 4 0,0 5 3 16,0-5 1-16,0 20 2 15,0-6 2-15,0 1-5 16,4 6 1-16,-2 3-3 0,1 1-1 16,1 4-2-16,0 4 1 15,-2 1-1-15,-2-17-1 16,2 3-1-16,-2 3-1 16,0 0-1-16,3 1-1 15,-3 3-2-15,0-3-2 16,3 0-1-16,-3 0 1 0,0 0-1 15,0-4 0-15,0 3-1 16,0-1 0-16,0-2-1 16,0-3-1-16,0-2-3 0,2 3-2 15,-2-6-3-15,0-2-6 16,0-10-18-16,0 15-25 16,0-15-18-16</inkml:trace>
  <inkml:trace contextRef="#ctx0" brushRef="#br1" timeOffset="277022.7682">18498 17266 219 0,'0'0'5'0,"0"0"3"16,0 0 0-16,-2-10 1 16,2 10-1-16,0 0 3 15,0 0 2-15,0 0 2 16,0 0-5-16,9 0 1 16,-9 0 1-16,16 5 0 15,-4-3-1-15,8 4-1 0,-1-5 0 16,6-1-2-16,35 3 2 15,12 0-4-15,-29-3-1 16,1 2 0-16,6-2-1 16,2 0-1-16,2 0-1 15,1 0 0-15,3 0-2 16,8 0 2-16,56-2-1 0,-74 2-1 16,4 0 1-16,-5 0 0 15,6 0-1-15,-10 0-1 16,6 0 3-16,-12 0-3 15,3 2 1-15,-5 1 1 16,-1-3-2-16,-11 2 2 16,-1 2 0-16,-5-3 1 0,0 1-2 15,-1 1 2-15,2 3-1 16,-6-4 1-16,-3 1 0 16,4-1 1-16,-3 0-1 15,-10-2 0-15,14 6 0 16,-14-6-1-16,16 2 1 0,-16-2 0 15,14 4 1-15,-14-4-1 16,16 3 1-16,-16-3-1 16,14 0 1-16,-14 0 0 15,15 3 0-15,-15-3 0 0,15 0 0 16,-15 0-1-16,18 0 1 16,-10 0-1-16,1 0 0 15,-1 0 0-15,1 0 0 0,1-3-1 16,1 3 0-16,-2 0-1 15,4-3 1-15,-3 3 0 16,-1-1-1-16,1 1 0 16,1 0 0-16,-4-3-1 15,2 3 1-15,-9 0 0 0,16-2-1 16,-16 2-3-16,9 0 0 16,-9 0-7-16,0 0-8 15,0 0-34-15,11 0-29 16,-11 0-2-16</inkml:trace>
  <inkml:trace contextRef="#ctx0" brushRef="#br1" timeOffset="277472.9429">19944 17091 302 0,'0'0'6'0,"0"0"4"16,0 0 3-16,0 0 0 0,0 0 0 16,5 0 3-16,-5 0 2 15,0 0 0-15,13 12-5 16,-7-4-3-16,5 6-1 16,2 1 1-16,2-1-1 15,0 4 0-15,5-1-2 0,2-2-2 16,0-4 0-16,-1 3-1 15,-2-4-1-15,1 0-1 16,-20-10-2-16,18 9 0 16,-18-9 1-16,12 11-1 15,-12-11 1-15,10 14 0 0,-10-4 1 16,0 1-1-16,0 1 2 16,-8 3 0-16,1-1-1 0,0 3 0 15,-6-2-2-15,1 2 0 16,-1 4 0-16,-2-4 0 15,0 0 0-15,1 0 0 16,-4 1 0-16,1-5 0 0,1 5-2 16,0-6-9-16,5 0-9 15,-3-3-16-15,-4-1-48 16,11-1-1-16</inkml:trace>
  <inkml:trace contextRef="#ctx0" brushRef="#br1" timeOffset="278292.8599">18908 17145 292 0,'0'0'7'0,"0"0"4"16,0 0 4-16,6-8 3 15,-6 8 2-15,0 0 3 16,0 0-2-16,1-10 0 15,-1 10-7-15,-11 3-3 0,0 2-4 16,-4 5-3-16,-7-3-2 16,2 7-1-16,-10 3 1 15,0-3 0-15,-2 1-1 16,2 0 1-16,-2-1 0 0,17-6-2 16,0-3 0-16,0 2 1 15,0-2 0-15,0 2-1 16,3-4 1-16,2 2 0 15,-3-3-1-15,-1 3 4 16,-2 0-1-16,9-5 0 16,7 0-2-16,0 0 0 0,-12 0 0 15,12 0 0-15,0 0 0 16,7 0-1-16,-7 0-1 16,12 0-1-16,2 6 3 0,-2-1 1 15,5 2-1-15,3 2 1 16,7 2 0-16,0 1 0 15,1 0 1-15,4 3-1 16,-2 0 2-16,2 3-4 16,-2-1 0-16,2 0 0 0,-4 0 0 15,4 0 0-15,-4-2 0 16,-3 0 0-16,0-1 0 16,-9-2 0-16,0-3 0 15,-7 1 0-15,-9-10 0 16,16 15 0-16,-16-15-4 0,0 0-79 15,10 9-3-15</inkml:trace>
  <inkml:trace contextRef="#ctx0" brushRef="#br1" timeOffset="280320.4497">19475 17244 206 0,'0'0'7'15,"0"0"5"-15,-8-10 2 0,8 10 0 16,0 0 0-16,0 0 0 16,-12-3 1-16,12 3-1 15,-5 5-6-15,5 3-2 16,-2 4-2-16,2-2 0 0,-3 5 3 15,3 3 1-15,0 2 0 16,0-1 2-16,3 4 1 16,1 1 0-16,5 6-2 15,-5-3-1-15,4 0-1 0,4 2-2 16,-2 7-1-16,0-7 0 16,8 1-1-16,-6 0 0 15,6-1-1-15,-18-29-1 16,16 30 1-16,5-3-2 15,-2 1 3-15,1-1-3 16,3-2 0-16,-1-3 0 16,0 0 1-16,1 1-1 0,2-1 1 15,-3-2 0-15,2-3-1 16,1 1 1-16,0-1 0 16,0-2-1-16,3-1 1 15,-1-2 1-15,1 1-1 16,2 0 0-16,-1-7 0 0,1 8 0 15,0-7 0-15,-3 3 0 16,2-3 0-16,1 1 0 16,0-1-1-16,0-2 0 15,0 0 1-15,2 0-1 16,-4-2 1-16,1-2-1 16,1 2 0-16,0 0 0 15,0-1 0-15,-3 1 1 16,-2-3-1-16,5 0 0 0,-5 0 0 15,0 0 0 1,-1 0 0-16,1 0 0 0,0-3 1 16,3 3-1-16,-5 0 0 15,4-2 1-15,-3-1-1 16,1 0 1-16,3 2-2 0,-3-5 2 16,4 4-1-16,-1-5 0 15,2 4 1-15,0-2-2 16,-1 3 1-16,4-3 0 15,-4 0 1-15,1 0 0 16,3 0 0-16,-4 0-1 16,-1 2 1-16,-1-1 0 15,-3 1 1-15,1-2-1 16,-4 3 1-16,0-2 1 16,-21 4-1-16,21 0 1 15,1-1 0-15,-22 1 0 0,0 0-1 16,0 0-1-16,0 0-2 15,0 0-3-15,0 0-9 16,0 0-18-16,0 0-51 16,0 0 0-16</inkml:trace>
  <inkml:trace contextRef="#ctx0" brushRef="#br1" timeOffset="281343.7235">21486 17824 300 0,'0'0'9'0,"0"0"4"16,0 0 4-16,0 0 2 15,0 0 2-15,0 0 1 16,0 0 0-16,0 0 1 0,0 0-8 16,0 0-5-16,0 0-4 15,0 0-2-15,0 0-1 16,2 0-1-16,4 3 0 15,-1 1-2-15,44 38 1 16,-26-22 0-16,-23-20 0 0,22 30 0 16,3-3-1-1,-10-5 0-15,0 0 1 0,-5 1-1 16,2-3 0-16,-12-20 0 16,8 29 0-16,-1-1 1 15,-7-28-1-15,0 0 1 16,0 0-1-16,0 0 0 15,0 0 0-15,0 0 0 0,0 0 1 16,-18-25 0-16,18 0 0 16,9 4 0-16,-2-3 1 15,5-1-1-15,1 1 0 16,1-3 1-16,4 2-1 0,1 2-1 16,-1 1-1-16,0 5 0 15,4 0 1-15,-5 7-1 16,0-1-1-16,-2 4 0 15,0 2-1-15,-2 2-1 16,-3 3-3-16,-10 0-4 16,15 3-7-16,-15-3-11 0,0 0-19 15,0 0-33-15,15 17-3 16</inkml:trace>
  <inkml:trace contextRef="#ctx0" brushRef="#br1" timeOffset="282306.3252">21966 18009 347 0,'0'0'9'15,"0"0"5"-15,0 0 2 16,0 0 2-16,0 0 0 16,0 0 0-16,0 0 0 15,2 0 2-15,1-5-8 16,-3 0-4-16,2 0-3 0,0 1-1 16,-2-2 0-16,3 1-4 15,0-2 0-15,-3 7 0 16,3 2 0-16,1 3 0 15,-1-2 0-15,20 52 0 16,-19-31 0-16,-4-24 0 16,3 27 0-16,-1 0 0 0,-2-27 0 15,3 21 0-15,1 3 0 16,-4-24 0 0,0 0 0-16,0 0 0 0,0 10 0 15,3 0 0-15,-3 0 0 16,2-1 0-16,-2-9-12 15,0 0-26-15,0 0-48 16,0 0-1-16</inkml:trace>
  <inkml:trace contextRef="#ctx0" brushRef="#br1" timeOffset="283509.1681">22535 17846 329 0,'0'0'7'0,"0"0"2"16,0 0 3-16,3-13 2 15,-3 13 2-15,0 0-1 0,-7-9 1 16,7 9 1-16,-18-3-5 16,18 3-5-16,0 0-1 0,-21 3-1 15,2 2-1 1,19-5-1-16,-22 19-1 0,-3 1 0 15,25-20-1-15,-20 30 2 16,-2 0 0-16,15-6-1 16,1 1 0-16,6 0 0 15,0 0-1-15,10 0 0 16,2-1-3-16,9-5-5 16,-2 1-8-16,6-4-37 0,2-2-30 15,1-11-2 1</inkml:trace>
  <inkml:trace contextRef="#ctx0" brushRef="#br1" timeOffset="283877.4332">22793 17967 389 0,'0'0'6'0,"0"0"0"0,0 0 1 15,0 0 0-15,0 0 2 16,0 0-2-16,0 0 2 16,0 0-1-16,0 0-5 15,0 0 0-15,0 0-1 16,-2 5-1-16,0 0 1 16,-1 0-1-16,1 0 1 0,-5 25-1 15,7-20 0 1,4 0 1-16,-1 5-1 0,9-11 1 15,1 1-1-15,-4 0 1 16,26-5-1-16,-12-2-1 16,-23 2 0-16,0 0-2 15,12-10-1-15,-2 0-4 16,-2 0-5-16,4-1-12 0,-12 11-29 16,0-9-27-16,-3-1-3 15</inkml:trace>
  <inkml:trace contextRef="#ctx0" brushRef="#br1" timeOffset="284260.7866">23204 17943 359 0,'0'0'6'0,"0"0"0"16,0-10 3-16,0 10 3 15,0-14-2-15,0 14 1 0,0 0-1 16,0 0-1-16,-30-20-1 15,30 20-5-15,0 0-2 16,0 0-2-16,-9 0 1 16,-5-1 0-16,4 1 1 15,-1-3 1-15,11 3-3 16,0 0 3-16,-3 7 0 0,-2 4-1 16,0-1 0-16,7 24 1 15,14-12-1-15,-16-22-1 16,19 23 2-16,4-2-2 15,-23-21 1-15,20 21 0 16,-1-1 0-16,-19-20-1 0,0 0 0 16,0 0 0-16,0 10 0 15,0-1 1-15,0 2-2 16,-27 1-3-16,3-8-5 16,6-1-9-16,-2-1-21 15,20-2-40-15,-22 0-2 16</inkml:trace>
  <inkml:trace contextRef="#ctx0" brushRef="#br1" timeOffset="284922.575">23636 17827 348 0,'0'0'9'16,"0"0"6"-16,0-11 1 0,0 11 1 16,-4-10 0-16,4 10 2 15,-12-8 1-15,3 5 0 0,0 3-7 16,-7 0-5-16,2 0-2 15,14 0-3-15,0 0-3 16,-20 8 0-16,-4 2 0 16,24-10 0-16,0 0 0 15,-9 11 0-15,0 1 0 16,-1 0 0-16,0 30 0 16,10-15 0-16,0-27 0 15,22 26 0-15,3 1 0 0,0-20 0 16,-1 3 0-16,6-7 0 15,27-3 0-15,-32-11 0 16,-2 2 0-16,-6-9 0 16,-2 3 0-16,-7-3 0 15,-8 1 0-15,0 1 0 0,-12 0 0 16,-6-1 0-16,-2 5 0 16,0-2 0-16,-5 6 0 0,0 0 0 15,0 6-13-15,2-1-11 16,23 3-25-16,0 0-38 15,-46 7 0-15</inkml:trace>
  <inkml:trace contextRef="#ctx0" brushRef="#br1" timeOffset="285314.0297">23793 17464 342 0,'0'0'8'0,"0"0"5"0,0 0 3 16,0 0 2-16,8-7 1 15,-8 7-1-15,0 0 1 16,0 0 1-16,0 0-7 0,0 7-3 16,-3 6-2-16,-5 5-1 15,-1 6-7-15,9-24 0 16,-13 29 0-16,3 4 0 15,-5 6 0-15,-20 46 0 16,13-36 0-16,-1 3 0 0,1 8 0 16,1-7 0-16,-6 7 0 15,6-5 0-15,-2-1 0 16,6-4 0 0,0-3 0-16,2-7 0 0,15-40 0 15,-10 35 0-15,-3-1 0 16,4-9 0-16,-2 2 0 15,11-27 0-15,-7 23 0 16,-1-1-6-16,8-22-71 16,0 0-10-16</inkml:trace>
  <inkml:trace contextRef="#ctx0" brushRef="#br1" timeOffset="291104.3201">20559 10602 216 0,'0'0'7'0,"0"0"3"16,0 0 4-16,0 0 4 0,0 0 2 16,0 0 3-16,0-5 2 15,0 5 1-15,5-17-2 16,-3 7-3-16,1-7-3 16,-3-5-2-16,0-4-3 15,0-8-2-15,0-2-1 0,-8-13-1 16,-3-2-1-16,0-11-1 15,-1-7-2-15,-5-5 0 16,6-1 0-16,-4 1-5 16,1 4 0-16,3 8 0 0,1 7 0 15,3 11 0-15,0 15 0 16,5 5 0-16,-4 12 0 16,3 5 0-16,3 7 0 15,-4-10 0-15,4 10 0 0,0 0 0 16,0 0 0-16,0 0 0 15,2 5 0-15,-2-5 0 16,5 12 0-16,-5-12 0 16,6 12 0-16,-2-1 0 15,-4-11-6-15,3 15-21 0,-3-5-43 16,0-10-16-16</inkml:trace>
  <inkml:trace contextRef="#ctx0" brushRef="#br1" timeOffset="292709.5404">19351 8943 336 0,'0'0'8'16,"0"0"4"-16,0 0 5 16,0 0 3-16,-7-11 0 0,7 11 2 15,0 0 0-15,-5-9 0 16,5 9-6-16,0 0-5 15,7-3-6-15,5 6-5 16,6 2 0-16,7 10 0 0,5-3 0 16,4 8 0-16,1-1 0 15,5 1 0-15,-8 7 0 16,0-4 0-16,-7 2 0 16,-2-5 0-16,-11 2 0 0,-2 0 0 15,-7 0 0-15,-3-2 0 16,-6-2 0-16,-6-1 0 15,0-7 0-15,-1 2 0 16,-2-7 0-16,-2-5 0 16,5-8 0-16,4-9 0 0,2-5 0 15,6-5 0-15,6-8 0 16,6-4 0-16,3-1 0 16,7-5 0-16,1 2 0 15,2-1 0-15,3 5 0 0,-4 4 0 16,1 3 0-16,-3 7 0 15,-4 5 0-15,-3 8 0 16,-6 8 0-16,-9 4 0 0,0 0-8 16,11 16-31-16,-2 2-45 15,-9 2-3-15</inkml:trace>
  <inkml:trace contextRef="#ctx0" brushRef="#br1" timeOffset="293020.0462">19935 8944 418 0,'0'0'6'16,"0"0"2"-16,0 0 1 15,0 0 1-15,0 0 0 0,-10 11 2 16,5 1 0-16,-3 6 0 15,1 2-4-15,2 4-2 16,0 8-6-16,0 1 0 16,3-3 0-16,2-1 0 0,0-1 0 15,2-3 0-15,3-6 0 16,0-2 0-16,-3-4 0 16,6-4-7-16,-8-9-5 15,0 0-16-15,10 14-38 0,-10-14-19 16</inkml:trace>
  <inkml:trace contextRef="#ctx0" brushRef="#br1" timeOffset="293402.0198">20275 8831 365 0,'0'0'7'0,"0"0"5"16,-2-12 2-16,2 12 1 15,-12-13 1-15,1 8 1 0,-1 3 1 16,-6 2 1-16,1 5-6 15,0 7-4-15,-3 5-3 16,2 8-6-16,4 3 0 16,3 4 0-16,4-3 0 15,7 5 0-15,5-8 0 16,6-1 0-16,5-8 0 0,2-2 0 16,6-5 0-16,1-7 0 15,3-3 0-15,2-6-15 16,-4-4-68-16,5-2-3 0</inkml:trace>
  <inkml:trace contextRef="#ctx0" brushRef="#br1" timeOffset="293755.665">20474 8824 402 0,'0'0'7'0,"0"0"1"0,0 0 2 15,0 0 1-15,-7 7 1 16,0 2 0-16,6 4 1 0,-4 3 0 16,-2-2-6-16,5 4-2 15,-1-1-1-15,3 0-1 16,0-3-1-16,10-3 0 0,3-7-2 16,4-1 0-16,5-3 0 15,-2-3 0-15,2-6 0 16,1-6 0-16,-1 0 0 0,-5-4 0 15,-1-6 0-15,-12 2 0 16,-1 1 0-16,-3 2 0 16,-10 1 0-16,-5 7 0 15,-4 1 0-15,-2 9 0 16,-1 2 0-16,2 2-17 0,3 6-19 16,-1 4-48-16,11-2-2 15</inkml:trace>
  <inkml:trace contextRef="#ctx0" brushRef="#br1" timeOffset="295011.5649">20870 8720 283 0,'0'0'9'16,"0"-10"6"-16,0 10 4 15,2-15 2-15,0 5 3 0,-2 0 0 16,0-2 1-16,0 1-1 16,0 11-8-16,-12-12-5 15,1 12-3-15,0 0-3 16,-5 0-1-16,2 9-2 0,0 0 0 15,1 3 0-15,2 0-1 16,5 1 1-16,0 2-1 16,6-1 0-16,1-3 0 15,8-2 0-15,4 3 1 0,4-3-2 16,0-2 1-16,3 0 0 16,1 0 0-16,-2-1-1 15,-1 3 1-15,-1-1-1 16,-4-1 0-16,-4 1 1 0,-4-1 0 15,-3 5 1-15,-2 2-2 16,-2-5 0-16,-8 3 0 16,-5 0 0-16,-2-1 0 0,-6 1 0 15,-2-5 0-15,0-2 0 16,3 2 0-16,0-4-6 16,8-3-9-16,-7-3-16 15,7-6-49-15,14-1-4 16</inkml:trace>
  <inkml:trace contextRef="#ctx0" brushRef="#br1" timeOffset="295372.2562">21071 8603 397 0,'0'0'8'0,"0"0"4"0,0 0 1 15,0 0 2-15,0 0 0 16,0 5 0-16,-5 5 1 15,0 3 1-15,-5 1-14 0,2 4-3 16,4 4 0-16,-3 3 0 16,6-3 0-16,1 0 0 15,11-2 0-15,-2-5 0 0,6-3 0 16,5-9 0-16,7-1 0 16,-2-4 0-16,3-8 0 15,-1-5 0-15,-3-2 0 16,1-6 0-16,-7 1 0 15,-8-5 0-15,-5 0 0 0,-5-1 0 16,-13 6 0-16,-4 2 0 16,-5 5 0-16,-5 9 0 15,-6 3 0-15,3 3 0 16,-2 7 0-16,10 3 0 0,-3 0-19 16,13-8-50-16,1 6-18 15</inkml:trace>
  <inkml:trace contextRef="#ctx0" brushRef="#br1" timeOffset="295601.6438">21166 8328 398 0,'0'0'7'0,"0"0"4"16,0 0 1-16,0 0 2 0,0 4 0 15,-3 10 2-15,3 5 0 16,-5 13 1-16,0 7-11 15,0 14-6-15,-2 6 0 16,-1 11 0-16,0 2 0 16,-1 0 0-16,1-3 0 0,3-4 0 15,-3-14 0-15,-8-4-82 16,13-5-4-16</inkml:trace>
  <inkml:trace contextRef="#ctx0" brushRef="#br1" timeOffset="298096.9837">22092 10522 233 0,'0'0'8'0,"0"0"4"15,0 0 5-15,0 0 5 0,-7-1 0 16,7 1 4-16,0 0 2 15,0 0 1-15,0 0-6 16,-9-2-3-16,9 2-5 0,0 0-2 16,0 0-2-16,0-11-3 15,4 1-1-15,4-5-1 16,-1-4-1-16,3-6-1 16,2-10-2-16,4-2-2 15,1-10 0-15,3-3 0 0,-3-6 0 16,5 1 0-16,-4 0 0 15,1-2 0-15,-1 7 0 16,-1 4 0-16,-4 6 0 16,-3 7 0-16,3 6 0 0,-6 8 0 15,0 2 0-15,-4 3 0 16,-3 14 0-16,7-12 0 16,-7 12 0-16,0 0 0 15,0 0 0-15,0 0 0 16,0 0 0-16,0 0 0 0,0 0 0 15,0 0 0-15,0 0 0 16,0 0 0-16,0 0 0 16,0 0 0-16,0 5 0 15,0-5-27-15,0 0-49 0,0 0-10 16</inkml:trace>
  <inkml:trace contextRef="#ctx0" brushRef="#br1" timeOffset="298900.9052">21946 9255 379 0,'0'0'7'0,"0"0"2"0,0 0 2 16,0 0 2-16,0-11 1 15,0 11 2-15,13-7-1 16,-4 5 2-16,9-1-6 0,4 3-4 15,3 0-1-15,5 3-2 16,2 6-2-16,-1 8-2 16,2 0 0-16,-5 4 0 15,-3 2 0-15,-7 4 0 0,-6-5 0 16,-5 3 0-16,-5-5 0 16,-2 0 0-16,-5-3 0 15,-2-2 0-15,-2-6 0 16,-4 0 0-16,3-9 0 0,-2-3 0 15,1-11 0-15,7-7 0 16,1-9 0-16,3-6 0 16,7-5 0-16,6-6 0 15,2 5 0-15,5-4 0 0,3 5 0 16,1 4 0-16,-2 8 0 16,1 4 0-16,0 4 0 15,-3 12 0-15,-3-3-28 0,0 4-52 16,-2 13-7-16</inkml:trace>
  <inkml:trace contextRef="#ctx0" brushRef="#br1" timeOffset="299171.4341">22540 9261 467 0,'0'0'4'0,"0"0"0"15,0 0 1-15,0 0 0 16,7 8 1-16,-7 1 1 16,3 0-1-16,-3 6 1 15,0 2-7-15,0 0 0 16,2 8 0-16,2-4 0 16,-2-2 0-16,-1 1 0 0,3-3 0 15,1-5 0-15,-3 0-6 16,5-2-16-16,-7 4-36 0,0-14-27 15,11 2-1-15</inkml:trace>
  <inkml:trace contextRef="#ctx0" brushRef="#br1" timeOffset="299700.6197">22958 8937 428 0,'0'0'4'0,"-2"-9"2"16,-1-1 0-16,-5 0 1 15,1-5 1-15,-5 3 1 0,-4 0 0 16,-4 0 0-16,0 3-3 16,1 9-2-16,-4 5-1 15,-1 8-1-15,6 4 0 16,4 8-1-16,3-1 1 0,9 7-1 16,2-1 1-16,15-1 0 15,4-4-2-15,9 2 0 16,4-2 0-16,5-6 0 15,3 3 0-15,0-2 0 0,-3-3 0 16,-5-1 0-16,-4-1 0 16,-6-3 0-16,-4 0 0 15,-10 0 0-15,-6-1 0 16,-4 1 0-16,-16-4 0 16,-2 4 0-16,-9-2 0 0,-4 0 0 15,-5-3 0-15,-1 1 0 16,-1-4 0-16,2-1 0 15,8 0 0-15,4-3 0 0,8 0-9 16,4-3-12-16,14 3-17 16,0-7-46-16,5-3-1 15</inkml:trace>
  <inkml:trace contextRef="#ctx0" brushRef="#br1" timeOffset="299919.0359">23224 9012 463 0,'0'0'3'0,"0"0"1"15,0 0 0-15,0 0 2 0,3 10 0 16,-1 0 0-16,0 5 1 16,3 2-2-16,-2 4-2 0,4-2-1 15,0 5-4-15,4-1-6 16,1 0-14-16,1 4-46 15,-4-13-16-15</inkml:trace>
  <inkml:trace contextRef="#ctx0" brushRef="#br1" timeOffset="300303.01">23392 8994 424 0,'0'0'6'0,"0"0"2"0,0 0 0 16,0 0 1-16,0 0 1 15,6 3-1-15,-6-3 1 16,8 15 0-16,-2-3-5 16,2 3-2-16,2 2-2 15,0 4 0-15,0-1 0 16,0-6 0-16,-2 3-1 0,-1-5 0 16,0-1 1-16,-7-11 0 15,8 9 0-15,-8-9 1 0,4-7-2 16,0-8 0-16,0 1 0 15,6-9 0-15,0 1 0 16,0-6 0-16,5 4 0 16,-2 4 0-16,-1 0 0 0,-3 8 0 15,7 1 0-15,-6 10 0 16,-1 1 0-16,2 7 0 16,-2 5 0-16,1 3 0 0,1 0 0 15,-2 5 0-15,1-3 0 16,3 5 0-16,-6-8-12 15,3 2-18-15,3-1-51 16,-6-7-4-16</inkml:trace>
  <inkml:trace contextRef="#ctx0" brushRef="#br1" timeOffset="300669.2015">23977 8695 428 0,'0'0'5'0,"0"0"3"0,-8-2 0 16,-4 2 3-16,-1 4 0 16,-3 6 0-16,-5 7 2 0,1 1-1 15,1 10-8-15,1-1-4 16,6 7 0-16,5 1 0 16,7-3 0-16,5-2 0 15,7-3 0-15,8-4 0 0,2-7 0 16,5-5 0-16,3-9 0 15,2-2 0-15,-2-5 0 16,0-7 0-16,0-5 0 16,-13-12 0-16,-2 3 0 15,-7-6 0-15,-8-1 0 16,-2 1 0-16,-11 0 0 0,-4 8 0 16,-8 1 0-16,0 10 0 15,-3 6 0-15,1 7 0 16,2 0 0-16,2 2-23 0,2 6-21 15,8 2-43-15,13-10 0 16</inkml:trace>
  <inkml:trace contextRef="#ctx0" brushRef="#br1" timeOffset="300989.5032">24020 8485 345 0,'0'0'8'0,"0"0"4"16,0-13 4-16,0 13 3 0,0-12 1 15,0 12 0-15,0-7 1 16,0 7 1-16,-9 12-8 16,2 10-2-16,0 10-10 15,-3 13-2-15,2 6 0 16,-2 12 0-16,5 6 0 16,-2 3 0-16,3-2 0 0,0 1 0 15,4-4 0-15,0-8 0 16,0-5 0-16,0-4 0 0,0-12 0 15,0-6 0-15,0-11 0 16,0-3 0-16,0-7 0 16,0-11 0-16,0 12 0 15,0-12 0-15,0 0 0 16,0 0-2-16,-9 10-61 0,9-10-25 16,-10 0 0-16</inkml:trace>
  <inkml:trace contextRef="#ctx0" brushRef="#br2" timeOffset="320170.2489">18441 17462 221 0,'0'0'8'16,"0"0"4"-16,0 0 4 15,0 0 6-15,0-10 2 0,0 10 3 16,0 0 0-16,0-10 4 16,0 10-8-16,0-12-3 15,0 12-5-15,-5-12-2 16,5 12-4-16,-7-15-2 15,0 4-2-15,7 11 0 0,-10-15 0 16,10 15-2-16,-16-12-1 16,8 8 1-16,-1-2-1 15,-3 4 0-15,1 2-1 0,-3 0 0 16,1 8 0-16,1-2 0 16,-1 4 0-16,1 5 0 15,2 4 0-15,-1 2 1 16,2 1-2-16,2 3 0 0,2 3 0 15,2 1 0-15,3 3 0 16,0 1 0-16,0-1 0 16,0-32 0-16,15 61 0 15,-15-61 0-15,15 26 0 16,-3 1 0-16,28 17 0 16,-40-44 0-16,47 33 0 15,-22-21 0-15,-1-4 0 0,2-4 0 16,-1-1 0-16,0-3 0 15,0-3 0-15,-4-6 0 16,0-1 0-16,-1-6 0 16,-3 1 0-16,-4-4 0 0,1-1 0 15,-3 1 0-15,-7-4 0 16,1 0 0-16,-2-1 0 0,-3-1 0 16,0 0 0-16,-3 0 0 15,-2 0 0-15,1 3 0 16,-6 1 0-16,4 1 0 15,-3-1 0-15,-4 4 0 16,1 2 0-16,0 1 0 0,-1 1 0 16,-4 1 0-16,-1 3 0 15,2 6 0-15,0-3 0 16,-3 3 0-16,0 3 0 16,-2 6 0-16,1 5 0 15,4-2 0-15,-6 3 0 16,5 5 0-16,-1 0 0 15,3 3 0-15,0 6 0 0,6-2 0 16,-2 3 0-16,6-2 0 16,0 6 0-16,5-5 0 0,0-1 0 15,7 2 0-15,4-4 0 16,1-3 0-16,3-4 0 16,5-1 0-16,0 3 0 0,2-9 0 15,0-1 0-15,1-3 0 16,2-5 0-16,-2-2 0 15,-4-6 0-15,3-2 0 16,-1-7 0-16,-4-1 0 16,-4-1 0-16,-1-3 0 0,-3-3 0 15,-1 0 0-15,-5 0 0 16,-3 1 0-16,0-4 0 16,-8 1 0-16,0 2 0 15,-4 4 0-15,-3-5 0 0,-2 8 0 16,-3 4 0-16,-1-1 0 15,0 5 0-15,-4 5 0 16,-2 1 0-16,4 4 0 16,-5 4 0-16,1 4 0 0,5 4 0 15,-3 3 0-15,5 2 0 16,0 2 0-16,5 7 0 16,3-2 0-16,2 3 0 15,5 3 0-15,5-2 0 0,0-28 0 16,2 27 0-16,16 28 0 15,-1-28 0-15,3-7 0 16,5-6 0-16,0 4 0 16,-2-9 0-16,7-1 0 0,-1-8 0 15,-2-2 0-15,1-6 0 16,-3-4 0-16,-3-8 0 16,-5-2 0-16,1 2 0 15,-6-8 0-15,-5-1 0 16,-3 2 0-16,-4 0 0 15,-4-1 0-15,-3 1 0 0,-5 0 0 16,-4 0 0-16,-3 4 0 16,1 8 0-16,-5 0 0 0,0 8 0 15,-3 4 0-15,4 3 0 16,-5 3 0-16,4 7 0 16,4 4 0-16,-1 4 0 15,5 5 0-15,0 1 0 0,7 1 0 16,1 2 0-16,7 1 0 15,3 1 0-15,4-2 0 16,7 0 0-16,4-3 0 16,2-5 0-16,3-5 0 15,3 1 0-15,2-5 0 16,-3-8 0-16,2-2 0 0,-2-7 0 16,-1-7 0-1,-3-6 0-15,-1 1 0 0,-8-7 0 16,-1-1 0-16,-7 5 0 15,-1-7 0-15,-3 3 0 0,-7 1 0 16,-6 3 0-16,1 5 0 16,-9 0 0-16,1 3 0 15,1 11 0-15,-4-1 0 0,1 8 0 16,2 5 0-16,1 6 0 16,3 2 0-16,4 3 0 15,2 5 0-15,3-4 0 16,2 2 0-16,5 2 0 0,10-5 0 15,-1 0 0-15,2-7 0 16,8-1 0-16,-5-3 0 16,3-6 0-16,4-3 0 15,-4-7 0-15,-1-8 0 0,-4 0 0 16,1-8 0 0,-8-1 0-16,-1 1 0 0,-4 2 0 15,-2-3 0-15,-11 5 0 16,-1 4 0-16,-5 3 0 15,-2 2 0-15,1 3-73 0,0 2-16 16</inkml:trace>
  <inkml:trace contextRef="#ctx0" brushRef="#br2" timeOffset="322829.3705">23030 17159 159 0,'0'0'5'0,"0"0"2"16,0 0 4-16,0 0 3 16,-7-7 4-16,7 7 1 15,0 0 2-15,0 0 0 16,-8-3 0-16,8 3-4 0,0 0-2 15,0 0-4-15,0 0-1 16,0 0-2-16,0 0 0 16,0 0 1-16,0 0-2 0,10 3 2 15,0-3-2-15,7 0 1 16,4 0-1-16,0 2 0 16,7 1 0-16,4-3-3 15,3 2 1-15,5-2-1 16,2 0 0-16,0 0-1 0,6 0 0 15,-1 0 0-15,0 0 0 16,0 0 0-16,3 0-1 16,-5 3 1-16,-1-3-1 15,1 0-1-15,-3 0 1 16,1 0 0-16,-1 3 0 0,-5-3 0 16,0 1 1-16,-5-1-1 15,2 0 1-15,-8 3 0 16,-1-3 0-16,-5 0 0 15,-3 0 0-15,1 3-1 0,-3-3 0 16,-5 0 0-16,0 0 0 16,-10 0-1-16,9 0-1 15,-9 0 1-15,0 0-1 0,11 2 1 16,-11-2-1-16,0 0 0 16,0 0 1-16,0 0-1 15,0 0 1-15,0 0 0 16,0 0 0-16,0 0 1 0,0 0-2 15,0 0 0-15,0 0 0 16,0 0 0-16,0 0 0 16,0 0 0-16,0 0 0 15,0 0 0-15,0 0 0 16,0 0 0-16,10 0 0 0,-10 0 0 16,0 0 0-16,0 0 0 15,0 0 0-15,9 0 0 16,-9 0 0-16,12-2 0 15,-12 2 0-15,13-6 0 0,0 6 0 16,-1-1 0-16,-1-2 0 16,3 0 0-16,1 1 0 15,-3-1 0-15,1 1 0 16,-3-1 0-16,-3 1 0 0,-7 2 0 16,13 0 0-16,-13 0 0 15,0 0 0-15,0 0 0 16,0 0 0-16,0 0 0 0,0 0 0 15,0 0 0-15,0 0-9 16,0 0-9-16,-5 0-19 16,-18 0-48-16,14 5 0 15</inkml:trace>
  <inkml:trace contextRef="#ctx0" brushRef="#br2" timeOffset="323324.5121">24091 16951 293 0,'0'0'6'0,"0"0"3"15,0 0 1-15,0 0 2 16,0 0 2-16,0 0 1 15,0 0 2-15,10 3 2 0,-10-3-4 16,14 7-1-16,2 1-2 16,2-4 1-16,2 5-2 15,4-3-2-15,3 2 0 16,3-2-2-16,2 0-1 16,-2 2-1-16,3-3-3 15,-8 0 0-15,0 2 0 0,-5-4-1 16,-9 2-1-16,3 2 0 15,-14-7 1-15,2 14 0 16,-2 4 1-16,-10-3 0 0,0 5 0 16,-8 2-2-16,0 3 0 15,12-10 0-15,-4 0 0 16,-2-3 0-16,-1 6 0 16,3-4 0-16,-2 1 0 15,1 0 0-15,2 0 0 0,-1-3 0 16,2 3 0-16,-2-3-3 15,3 1-4-15,0-3-5 16,2 0-9-16,5-10-32 16,-8 17-32-16,8-17-2 0</inkml:trace>
  <inkml:trace contextRef="#ctx0" brushRef="#br2" timeOffset="324779.9556">24574 17391 300 0,'0'0'8'0,"0"0"6"15,0 0 2-15,0 0 2 0,0-11 3 16,0 11 1-16,0 0-1 16,4-7 0-16,-4 7-7 15,8-3-4-15,-8 3-4 0,18 0-2 16,-11 3-1-16,-7-3-1 15,18 14 0-15,-9-4-1 16,1 5 1-16,-2-3-1 16,-3 6 0-16,1-1 1 15,0 1 0-15,-6 2-1 16,0-1 1-16,0 1 0 0,-7 0-1 16,-2-1 1-16,0-1 0 15,2-3-1-15,-5-3 1 16,-1-1-1-16,3-6 0 0,3-5 0 15,7 0 0-15,-13-3 0 16,13 3-1-16,0-17 0 16,6 3 0-16,6-2 0 0,0 0 2 15,1-3-2 1,3 2 0-16,0-2 0 0,1 1 0 16,0-2 0-16,-2 5 0 15,2 0 0-15,-4 5 0 16,2 3 0-16,-5 4 0 15,0 3 0-15,-10 0 0 16,12 15 0-16,-9 0 0 0,2 2 0 16,-5 0 0-16,2 7 0 15,4-3 0-15,-4 4 0 16,3-3 0-16,5 0 0 0,-3 4 0 16,3-5 0-16,0-3 0 15,0 2 0-15,5-7-25 16,-3-4-59-16,1-1-4 0</inkml:trace>
  <inkml:trace contextRef="#ctx0" brushRef="#br2" timeOffset="325398.0099">24976 17108 386 0,'0'0'7'16,"0"0"3"-16,0 0 4 15,0 0 0-15,0 0 2 0,0 0-1 16,0 0 1-16,11 0 1 15,-11 0-7-15,0 17-4 16,0 0-6-16,0-7 0 16,0 4 0-16,0 3 0 0,-4-1 0 15,4 1 0-15,0 3 0 16,0 0 0-16,-2 0 0 16,0 0 0-16,2 0-9 15,0 0-12-15,-3-3-16 16,-5 0-49-16,8-5-1 15</inkml:trace>
  <inkml:trace contextRef="#ctx0" brushRef="#br2" timeOffset="325717.1555">24797 17186 348 0,'0'0'8'16,"0"0"5"-16,0 0 2 15,0 0 2-15,6 0 1 0,-6 0 2 16,17 0 1-16,-2 0 1 16,2 3-6-16,8-3-5 15,5 3-9-15,7-3-2 16,6 3 0-16,-2-3 0 16,-1 2 0-16,-2-2 0 0,-9 2 0 15,1 1 0-15,-8-3 0 16,-6 0 0-16,-16 0 0 15,10 2 0-15,-10-2 0 16,0 0 0-16,0 0 0 0,-15 8 0 16,7-5 0-16,1 6 0 15,7-9-65-15,-10 7-26 16</inkml:trace>
  <inkml:trace contextRef="#ctx0" brushRef="#br2" timeOffset="328213.0459">3402 16934 176 0,'0'0'5'0,"12"0"2"16,0 0 2-16,8-3 3 16,2 3-1-16,6 0 0 0,9-2 2 15,2 2 0-15,11-2-4 16,-5 2-3-16,10 0 0 16,2-3-2-16,3 3 0 15,2 0-1-15,7-2 0 0,4-1 1 16,3 1-1-16,4 0 0 15,5-1-1-15,7 1 1 16,0-1-2-16,5-2 1 0,2 1-1 16,-2 1 0-16,5-2 0 15,4 2 0-15,-6-1-1 16,-3-1 1-16,3-1-1 16,-6 3 0-16,5-1 0 15,1-1 0-15,-6 2 0 16,-4 0 0-16,2 3-1 15,0 0 1-15,-5 0 0 16,5 0 0-16,0 0 0 0,2 0 0 16,-2-2 0-16,0-1 1 15,5 1-1-15,-5-3 0 0,5 0 0 16,0-2 1-16,-9 2 0 16,-2-2 1-16,-4 2 0 15,-3 0 1-15,-6 0-1 0,1 3 0 16,-6-4 0-16,-1 6 0 15,-5-1 0-15,0 1 0 16,-5 0-1-16,-4 0 0 16,-2 0 1-16,2 0 0 15,-14 0 0-15,-2 1 1 0,-7-1 0 16,-5 0 1-16,0 0 0 16,-9 0 0-16,-2 0 0 15,-4 0 0-15,-10 0 0 16,12 0-1-16,-12 0-1 15,0 0 0-15,0 0 0 0,0 0-4 16,0 0-4-16,0 0-6 16,0 0-9-16,0 0-25 15,0 0-27-15,-8 0-4 0</inkml:trace>
  <inkml:trace contextRef="#ctx0" brushRef="#br2" timeOffset="329182.0283">3648 16598 263 0,'0'0'5'16,"0"0"5"-16,0 0 2 15,0 0 1-15,0 0-1 0,9 1 1 16,-9-1 0-16,0 0-1 16,0 13-2-16,0-1-3 15,-7 1-2-15,-1 4 0 16,-7 3 1-16,3 3 0 0,-9 1 0 16,1 0 0-16,-4-1-2 15,0 0 0-15,-1-1-1 16,-3-2 0-16,3-1-1 15,0-2 0-15,4-3 0 16,3-5-1-16,6-2 0 16,-1-2-1-16,13-5 0 0,-12 11 1 15,12-11 0-15,0 0 0 16,6 14 1-16,7-6 1 16,5 1 1-16,7 1 1 0,7 3 2 15,5 0-1-15,5-1 0 16,2-2 1-16,4 0-1 15,0 2 0-15,-3-2-1 16,-3-1 0-16,-5-1-1 0,-6 0-1 16,-1-1 0-16,-7-2 0 15,-8 2-2-15,0-5 1 16,-8 4-1-16,-7-6 0 16,10 5 1-16,-10-5-2 15,0 0 0-15,0 0 0 0,0 0 0 16,-5 5 0-16,5-5-5 15,-12 0-14-15,8-10-61 16,-7 10-6-16</inkml:trace>
  <inkml:trace contextRef="#ctx0" brushRef="#br2" timeOffset="330200.3289">1514 16716 338 0,'0'0'4'0,"0"0"3"0,0-10 2 15,0 10 1-15,13-7 2 0,-1 2 1 16,3 1 0-16,5 1 1 16,2 3-3-16,3 7-3 15,5 3-2-15,0 7 0 16,-4 3-2-16,-6 4 0 0,0 6-1 15,-12 5 0-15,-3 0 0 16,-5-1 0-16,-10 4-1 16,-4-6 1-16,-9 3-1 15,-3-6 1-15,2-4-2 0,-1-3 1 16,6-7-1-16,-4-4 1 16,9-6-1-16,-2-5 1 15,7-3-1-15,9-12 0 16,0-5-1-16,9-3 0 15,7-8 0-15,3-4 0 0,4-8-1 16,9 0 1-16,-1-1-1 16,7 3 1-16,-3-4 1 15,-5 6-2-15,3 4 0 16,-4 5 0-16,-4 6 0 0,-7 6-1 16,-6 6 1-16,-2 7 0 15,-10 5-2-15,10 14 5 16,-10 8 1-16,0 7 0 0,0 0 1 15,-2 8 1-15,-1 3 0 16,1-1 0-16,2-2-1 16,2-5-4-16,8-4 0 15,-1-9 0-15,7-1 0 0,4-11 0 16,4-2 0-16,-1-5 0 16,7-3 0-16,-3-1 0 15,-2-6 0-15,0 3 0 16,-3-3 0-16,-2 5 0 15,-8 0 0-15,1 3 0 16,-13 2-6-16,0 0-13 0,5 4-19 16,-5-4-49-16,0 15 0 15</inkml:trace>
  <inkml:trace contextRef="#ctx0" brushRef="#br2" timeOffset="331096.9029">2031 16245 301 0,'0'0'6'16,"0"0"3"-16,0 0 5 0,0 0 0 15,-7-2 2-15,7 2 1 16,0 0 2-16,0 0 0 15,0 0-3-15,9-6-4 16,9 5-2-16,7-2-2 0,3-5 0 16,4 3-1-16,5-2-1 15,2-2-1-15,2 1-2 16,-5 0 0-16,-5 1 0 16,-1 3-2-16,-14 1 1 15,0 0 0-15,-7 3-1 0,-9 0 0 16,-4 0 0-16,-11 3 0 15,-7 7 0-15,-8-3 0 16,-5 6-1-16,-8-1-1 16,0 2 1-16,-3-3 0 0,4 2 0 15,5-4 0-15,2-2 0 16,12 1 0-16,3-5 0 16,8-3 1-16,12 0-1 0,0 0 0 15,3-6 0-15,11-1 0 16,11-6 0-16,5 3 0 15,5 1 0-15,5-4 0 16,2 3 0-16,-3 1-1 16,-1 3-3-16,-5 6-7 0,-6 0-16 15,3 10-58-15,-20-2-2 16</inkml:trace>
  <inkml:trace contextRef="#ctx0" brushRef="#br2" timeOffset="336712.2775">11097 10805 43 0,'0'0'2'0,"0"17"-1"15,0 1 3-15,0 10 1 16,0 6-1-16,0 8 1 16,0 10-1-16,0 3-18 15,0 6-1-15</inkml:trace>
  <inkml:trace contextRef="#ctx0" brushRef="#br2" timeOffset="339013.8218">11090 8915 254 0,'0'0'5'15,"0"0"2"-15,0 0 1 0,0 0 2 16,0 0-2-16,-10-9-1 16,10 9-8-16,0 0-24 15,0 0-34-15,-10 12-5 16</inkml:trace>
  <inkml:trace contextRef="#ctx0" brushRef="#br2" timeOffset="352542.8121">12019 17623 174 0,'0'0'7'16,"0"0"2"-16,0 0 3 0,0 0 0 16,0 0 3-16,0 0 3 15,0 0 3-15,6 0 1 16,-6 0-4-16,17-3 0 16,-4 2-3-16,4 1-1 0,3-3 1 15,3 3-4-15,-2-3-2 16,7 3-2-16,2 0-3 15,-1 0 0-15,1-2-2 16,3 2 0-16,1 0-1 16,-4 0 0-16,2 0 0 15,-4 0-1-15,-1 0 1 16,-5 0 0-16,-1 0 0 0,-7 0 0 16,-2 0-1-16,-1 0 0 15,-11 0-2-15,0 0-3 16,0 0-8-16,0 0-9 0,0 0-17 15,-5 9-31-15,-5-6-8 16</inkml:trace>
  <inkml:trace contextRef="#ctx0" brushRef="#br2" timeOffset="353023.9285">12306 17444 249 0,'0'0'6'16,"0"0"4"-16,0 0 0 16,0 0 2-16,0 0-1 0,0 0 0 15,0 0 1-15,0 0 0 16,-10 5-5-16,10-5-2 15,-15 13-2-15,5-6 1 0,-3 3 1 16,-1 0-1-16,-4-1 0 16,0 2 2-16,-4-1-3 15,0 2 0-15,-1 1 0 0,-1-3 1 16,1-1-2-16,1 3 1 16,-1-4-2-16,6 2 1 15,2-2 0-15,0-1 1 16,15-7 0-16,-13 15 1 15,13-15-1-15,6 20 2 0,6-11-1 16,4 4 1-16,3 1-1 16,1 1-1-16,5 0-1 15,-1 3 0-15,-1-1-1 16,-23-17-1-16,23 12-1 16,2 8 0-16,-4-5 0 15,4 3-6-15,-7-3-14 0,5 2-55 16,-23-17 0-16</inkml:trace>
  <inkml:trace contextRef="#ctx0" brushRef="#br2" timeOffset="355493.6736">719 9097 370 0,'0'0'5'0,"0"0"4"0,0-8 1 16,0 8 1-16,7-12 1 15,3 6 2-15,5 2 0 16,3-2 0-16,1 6-4 0,6 3-3 16,-2 7-1-16,2 5-3 15,-3 5 0-15,-3 7-1 16,-3 2-1-16,-7 4 0 15,-2 1-1-15,-7 6 1 16,-2-5 0-16,-10-1-1 0,-8-2 1 16,-5-4 0-1,-2-1 0-15,-3-7 0 0,6-3 0 16,-4-7 0-16,5-8 0 16,6-2 0-16,10-9 0 15,4-11 0-15,3-5-1 0,10-7 1 16,10 0-1-16,5-8 0 15,2-1 1-15,8-2-1 16,-4 6 1-16,3 2 0 0,-5 5 0 16,-3 6 1-16,-4 6-2 15,-5 4 0-15,-4 11 0 16,-4 3 0-16,-9 0 0 16,10 20 0-16,-10-3 0 0,0 10 0 15,-2 3 0-15,-3 0 0 16,0 4 0-16,3 1 0 15,-1-5 0-15,3-5 0 16,3-1 0-16,4-5 0 0,7-5 0 16,4-4 0-16,3-3 0 15,4-4 0-15,-1-3 0 16,8 0-19-16,-8 2-64 16,2-2-4-16</inkml:trace>
  <inkml:trace contextRef="#ctx0" brushRef="#br2" timeOffset="356257.1852">1318 9336 379 0,'0'0'7'0,"0"0"0"16,0 0 2-16,0 0-1 16,0 0 2-16,0 8 1 0,2 7 0 15,3-1 0-15,2 12-5 16,2 1-2-16,0 4-1 16,3 7-1-16,4-3-1 15,-4-1 0-15,1-1-1 0,-1-6 0 16,-5-5 1-16,-2-4-1 15,1-4 1-15,-6-14 0 16,0 12 1-16,0-12-1 16,-11-2 1-16,-1-8 0 0,2-10 0 15,-3-2 0-15,1-10 0 16,2-6 0-16,2-1-1 16,4-2 1-16,1-2 0 15,3 6-1-15,7-1 0 0,1 6 0 16,7 8-1-16,-1 6 1 15,4 3-1-15,3 8 0 16,-5 2-1-16,5 5 1 0,-1 5 0 16,-6 8 0-1,-4 1-1-15,-4 6 1 0,-4 0-1 16,-2 5 1-16,-2-6 0 16,-4 1 0-16,-2-2-1 15,1-6 1-15,0 0 0 0,5-1-1 16,2-11 2-16,-8 12-2 15,8-12 1-15,8 7 0 16,1-5 0-16,3 7 1 0,4-7-1 16,-2 8 0-16,4-2 0 15,1 1-1-15,-1 3 1 16,-2 3 0-16,-2 0 0 16,-4 0 0-16,0 3 0 0,-3-4 0 15,-4 1 0-15,-3 0 1 16,-7-3-1-16,-9 0 0 15,-3 0 1-15,-6-4-1 16,-5-1 0-16,-2-4 0 16,-5 3 0-16,-1-6 1 0,2 0-1 15,7 0 0-15,2-6-2 16,5 1-3-16,4-5-7 16,9 2-20-16,9 8-52 15,5-19 1-15</inkml:trace>
  <inkml:trace contextRef="#ctx0" brushRef="#br2" timeOffset="356508.5194">1812 9138 430 0,'0'0'5'0,"0"0"2"16,0 0 1-16,0 0 2 0,8-10-1 15,-8 10 2-15,20-10-1 16,-2 6 0-16,1-1-4 16,6 0-8-16,1-2-11 15,8 4-68-15,-2 3-2 16</inkml:trace>
  <inkml:trace contextRef="#ctx0" brushRef="#br2" timeOffset="356673.0834">1798 9260 389 0,'0'0'7'0,"0"0"3"0,0 0 2 16,0 0 1-16,5 1 1 15,7-1 0-15,8 0 0 16,10-1-1-16,0-7-15 0,16-16-69 15,7 21-10-15</inkml:trace>
  <inkml:trace contextRef="#ctx0" brushRef="#br2" timeOffset="357778.9297">2379 9198 266 0,'0'0'6'0,"0"0"6"0,0 0 5 16,0 0 3-16,-13-3 2 16,13 3 1-16,0 0 4 15,-7 0-2-15,7 0-5 16,0 0-4-16,0 0-2 0,0 0-4 15,13 0-1-15,2 0 0 16,10 0-1-16,2-5-1 16,10 4-7-16,3-2 0 15,7-2 0-15,3-2 0 0,0 4 0 16,2-5 0-16,-6 5 0 16,0 0 0-16,-9 2 0 15,-2-2 0-15,-8 3 0 16,-4-2 0-16,-11 2 0 0,-4 0 0 15,-8 0 0-15,0 0 0 16,10 0 0-16,-10 0 0 16,0 0 0-16,-8 0 0 15,8 0 0-15,-13-3 0 0,13 3 0 16,-12 0 0-16,12 0 0 16,-15 0 0-16,15 0 0 15,-10 3 0-15,10-3 0 16,0 0-55-16,-9 0-36 15,9 0-2-15</inkml:trace>
  <inkml:trace contextRef="#ctx0" brushRef="#br2" timeOffset="358622.5879">2979 8943 391 0,'0'0'6'0,"0"0"3"0,0 0 2 16,0 0 1-16,9-8 1 16,-1 5 1-16,5 3 1 15,3 0 0-15,2 0-5 16,7 8-3-16,2 4-1 15,0 3-4-15,3 5-2 0,0 5 0 16,-3 4 0-16,-3 1 0 16,0 0 0-16,-5 2 0 15,-3-2 0-15,-5-3 0 0,-2-2 0 16,-7-3 0-16,1-2 0 16,-3-2 0-16,-3-6 0 15,-5 0 0-15,-1-4 0 0,-3-3 0 16,-2 0 0-16,0-5 0 15,0 0 0-15,4-10 0 16,2-5 0-16,3-2 0 16,5-14 0-16,2 0 0 15,6-1 0-15,4-9 0 16,5 5 0-16,4-1 0 0,-2 2 0 16,5 3 0-16,0 7 0 15,-3 2 0-15,2 3 0 16,0 6 0-16,-1-1 0 15,-3 5 0-15,2 3 0 16,-1 4 0-16,-8 1 0 0,0 2 0 16,-4 0 0-16,-8 0 0 15,12 5 0-15,-12-5 0 0,4 12-5 16,-4-2-29-16,14 2-51 16,-14 3-3-16</inkml:trace>
  <inkml:trace contextRef="#ctx0" brushRef="#br2" timeOffset="359091.3464">3632 9195 431 0,'0'0'4'15,"0"0"2"-15,0 0 1 16,-7-6 0-16,7 6 1 0,-13 0 0 16,5 1 0-16,-3 7 0 15,3 2-3-15,-5 7-2 16,5 0-1-16,2 5 0 15,3-1 0-15,3-1 0 16,0-1 0-16,9-2-1 0,4-2 1 16,4-6 1-16,7-3-3 15,0-4 0-15,1-2 0 16,2-8 0-16,-2-4 0 16,-2-2 0-16,-4-6 0 0,-3 0 0 15,-9-1 0-15,-6-2 0 16,-1-2 0-16,-6 3 0 15,-12 7 0-15,1-1 0 0,-5 10 0 16,-6 6 0-16,3 0 0 16,-2 10 0-16,10-10-52 15,-1 20-36-15</inkml:trace>
  <inkml:trace contextRef="#ctx0" brushRef="#br2" timeOffset="361655.2872">4165 8889 369 0,'0'0'8'0,"0"0"6"16,2-11 1-16,-2 11 3 15,0-12 2-15,0 12 1 16,0-15 1-16,0 15-1 16,0-15-18-16,0 15-3 15,0 0 0-15,0 0 0 0,0 17 0 16,5 4 0-16,-3 3 0 15,3 3 0-15,0 5 0 16,0 5 0-16,0 1 0 16,0-3 0-16,0-1 0 0,-3-4 0 15,1-4 0-15,-1 0 0 16,1-6 0-16,-3-3 0 16,0-5 0-16,2-2 0 0,-2-10 0 15,0 13 0-15,0-13-2 16,0 0-86-16,-5-13-2 15</inkml:trace>
  <inkml:trace contextRef="#ctx0" brushRef="#br2" timeOffset="361993.4025">4025 9044 443 0,'0'0'5'15,"0"0"3"-15,-7-3 3 0,7 3 0 16,0 0 0-16,0 0 1 16,0 0-2-16,0 0-10 0,7-12 0 15,13 7 0-15,10 0 0 16,5 0 0-16,4-2 0 16,6 2 0-16,2 0 0 0,1 1 0 15,-6-2 0-15,-6 4 0 16,-8 2 0-16,-3-3 0 15,-7 3 0-15,-6 0 0 16,-12 0 0-16,7 0 0 16,-7 0 0-16,0 0 0 0,-5 3 0 15,5-3 0-15,-14 9 0 16,-1-3-8-16,5 4-82 16,3 2-2-16</inkml:trace>
  <inkml:trace contextRef="#ctx0" brushRef="#br2" timeOffset="371826.8509">4741 8774 324 0,'0'0'9'16,"0"0"5"-16,0 0 4 16,0 0 3-16,0-12 0 0,0 12 1 15,0 0 1-15,0-9 0 16,0 9-7-16,15 0-4 16,-2 0-4-16,6 9-8 15,6 3 0-15,1 6 0 0,4 4 0 16,6 0 0-1,-4 8 0-15,3-3 0 0,-5 5 0 16,-5-2 0-16,-3 2 0 16,-7-7 0-16,-2 4 0 0,-8-6 0 15,-5-2 0-15,-3-7 0 16,-5 1 0-16,-3-5 0 16,3-6 0-16,-8-4 0 0,7 0 0 15,-3-10 0-15,1-9 0 16,4-6 0-16,7-10 0 15,0-7 0-15,0-3 0 16,10-4 0-16,5-3 0 0,-1 2 0 16,9 3 0-16,0 5 0 15,-1 5 0-15,0 7 0 16,-2 5 0-16,3 8 0 16,-9 5 0-16,4 5 0 15,-8 1 0-15,-1 4 0 0,2 2 0 16,-11 0 0-16,12 13 0 15,-5-4 0-15,-3 1 0 16,-2 5 0-16,-2-3 0 16,2 5-36-16,1 4-51 0,-3-9-2 15</inkml:trace>
  <inkml:trace contextRef="#ctx0" brushRef="#br2" timeOffset="372438.2926">5335 9002 465 0,'0'0'4'0,"0"0"3"0,0 0 1 16,-5-12 1-16,5 12 1 16,-2-15-2-16,2 4-8 0,0 2 0 15,2-3 0-15,8 1 0 16,0-1 0-16,5 5 0 16,5 0 0-16,-4 2 0 0,4 2 0 15,1 3 0-15,-4 3 0 16,-4 4 0-16,-1 3 0 15,-5 0 0-15,-4 5 0 16,-3 2 0-16,-3-2 0 0,-4 0 0 16,-5 0 0-16,4-6 0 15,-2 4 0-15,10-13 0 16,-14 14 0-16,14-14 0 16,0 12 0-16,0-12 0 15,14 8 0-15,4-5 0 16,-1 0 0-16,3 1 0 0,3 2 0 15,2-1 0-15,-1 2 0 16,-6-2 0-16,2 2 0 16,-7 3 0-16,4 0 0 15,-13 2 0-15,-1 0 0 0,-3 0 0 16,-14 2 0-16,-4-2 0 16,-7 0 0-16,-8-1 0 0,-4-2 0 15,-1 1 0-15,-4-3 0 16,3-4 0-16,7-1 0 15,-1 1 0-15,6-3 0 16,14 0 0-16,19 0-83 0,-6 0-6 16</inkml:trace>
  <inkml:trace contextRef="#ctx0" brushRef="#br2" timeOffset="379569.2658">5999 8665 330 0,'0'0'9'0,"0"-7"4"16,0 7 5-16,0-13 2 0,0 13 0 16,-5-17 1-16,3 7 0 15,2 10 0-15,-21-10-8 16,7 10-4-16,-4 7-3 15,-8 6-2-15,0 8-1 0,-4 5 0 16,-5 4-3-16,10 1 0 16,1 7 0-16,4-1 0 15,13-5 0-15,7 1 0 16,7-6 0-16,15-5 0 16,11-4 0-16,4-6 0 0,5-3 0 15,5-6 0-15,-3-3 0 16,4-3 0-16,-6-1 0 15,-4-4 0-15,-3 3-7 16,-16 2-56-16,5-6-24 16,-8-1-1-16</inkml:trace>
  <inkml:trace contextRef="#ctx0" brushRef="#br2" timeOffset="379923.3388">6275 8753 434 0,'0'0'7'0,"0"0"1"16,0 0 1-16,-10-9 1 15,10 9 1-15,-18 3 0 16,6 4 0-16,2 1-1 16,-1 2-10-16,5 3 0 0,1 3 0 15,5-1 0-15,5-3 0 16,9 0 0-16,4-4 0 15,12 1 0-15,2-8 0 16,0-1 0-16,1-1 0 16,-1-13 0-16,0 2 0 0,-8-5 0 15,-5-3 0-15,-7-2 0 16,-10-1 0-16,-2 1 0 16,-7 2 0-16,-11 3 0 15,-3 8 0-15,-2 1 0 0,-7 8 0 16,5 0 0-16,0 9-28 15,0 14-43-15,15-11-15 16</inkml:trace>
  <inkml:trace contextRef="#ctx0" brushRef="#br2" timeOffset="380286.2424">6777 8645 422 0,'0'0'5'16,"0"0"2"-16,-11-10 3 15,2 7 0-15,-5 2 0 16,-2-2 1-16,-7 3 1 16,2 0-1-16,-4 4-4 15,5 4-1-15,-2 2-6 0,9 3 0 16,3 2 0-16,4 0 0 16,6-1 0-16,6 1 0 15,11-2 0-15,3-1 0 16,5 0 0-16,7 1 0 0,1-6 0 15,-1 3 0-15,0-2 0 16,-4 1 0-16,-3-4 0 16,-8-2 0-16,-4 2 0 15,-13-5 0-15,0 9 0 0,-8-4 0 16,-12 2 0-16,-7-2 0 16,-1 7 0-16,-6-6 0 15,-1 2 0-15,0-5 0 16,8 1-25-16,2 4-58 15,7-5-3-15</inkml:trace>
  <inkml:trace contextRef="#ctx0" brushRef="#br2" timeOffset="380736.6244">7202 8470 459 0,'0'0'5'0,"0"0"2"0,0 0 1 0,-5-5 1 16,5 5 1-16,-10 5 0 16,5 5-7-16,0 2-3 15,0 4 0-15,2 7 0 16,3 3 0-16,6 3 0 15,1-2 0-15,5 3 0 16,8-5 0-16,8-3 0 0,-3-2 0 16,7-6 0-16,3-6 0 15,-3-5 0-15,3-3 0 16,-3-8 0-16,-6-7 0 16,0-7 0-16,-3-3 0 0,-9-5 0 15,-3-4 0-15,-6-1 0 16,-5 0 0-16,0 3 0 0,-3 3 0 15,-5 3 0-15,1 4 0 16,2 7 0-16,5 15 0 16,-20-7 0-16,20 7 0 0,-17 5 0 15,12 7-42-15,0 6-47 16,-4 1-2-16</inkml:trace>
  <inkml:trace contextRef="#ctx0" brushRef="#br2" timeOffset="381076.2802">7322 8435 446 0,'0'0'5'0,"0"0"2"16,0 0 1-16,0 0 3 16,2 12 1-16,0 1 0 15,6 4-2-15,-1 7-10 16,1 9 0-16,-1 5 0 0,3 8 0 16,-3 4 0-16,1 4 0 15,-3 1 0-15,-2-1 0 16,-3 4 0-16,0-7 0 15,0-1 0-15,0-6 0 0,0-4 0 16,0-8 0-16,2 0 0 16,-2 19-46-16,2-34-44 15</inkml:trace>
  <inkml:trace contextRef="#ctx0" brushRef="#br2" timeOffset="387951.7983">861 10417 278 0,'0'0'9'16,"0"0"4"-16,-5-16 3 0,5 16 5 15,-6-12 0-15,6 12 4 16,-7-12-3-16,7 12 1 15,-10-8-7-15,8 13-3 16,2 12-4-16,0 6-3 0,0 5-1 16,5 4-1-16,7 4-1 15,1 5 1-15,6-7-2 16,3-5-1-16,0 1 1 0,8-10-1 16,0-8 0-16,0-4 1 15,3-8-1-15,-6-2 1 16,3-13 0-16,-5-8 0 15,-3-4 0-15,-4-3 0 16,-6-2 1-16,-4-4-3 0,-3 6 0 16,-5-3 0-16,0 12 0 15,-3 0 0-15,-1 8 0 16,-2 3 0-16,6 10 0 16,0 0 0-16,-8 18 0 0,8 2 0 15,8 0 0-15,2 12 0 16,4 0 0-16,5 8 0 15,0-3 0-15,6-1 0 16,-3 5 0-16,4-5 0 0,-7 0 0 16,-1-4 0-16,-6-3 0 15,-4-2 0-15,-8 1 0 16,-8-6 0-16,-7 3 0 16,-10-3 0-16,-7-2 0 15,-8 0 0-15,-5 0 0 0,-2-5 0 16,0 0 0-16,5-6 0 15,1-4 0-15,7 0 0 16,6-5 0-16,9 0-9 0,1-3-29 16,18 3-50-16,0 0-1 15</inkml:trace>
  <inkml:trace contextRef="#ctx0" brushRef="#br2" timeOffset="388701.1094">1569 10686 438 0,'0'0'4'16,"0"0"2"-16,0 0 1 15,0 0 1-15,0 0-1 0,0 0 1 16,0 0 0-16,5 13 0 15,-1 2-3-15,0 1-2 16,3 10-2-16,3 4 0 0,-1 2 0 16,4 1 1-16,-1-2-2 15,1-2 1-15,-3 2-1 16,2-9 3-16,-6-2-3 16,-1-5 0-16,-1-3 0 0,-4-12 0 15,0 10 0-15,0-10 0 16,-13-7 0-16,4-8 0 15,-3-5 0-15,-1-7 0 16,-2-3 0-16,2-7 0 16,4-5 0-16,-1 4 0 0,3 0 0 15,3 0 0-15,4 8 0 16,0 3 0-16,11 4 0 16,1 9 0-16,6 2 0 15,4 3 0-15,5 7 0 0,0 2 0 16,1 2 0-16,-4 10 0 15,2 6 0-15,-9 2 0 16,-4 0-2-16,-11 5 0 0,-2 2 1 16,-2-2 0-16,-8 0 0 15,-6-6 0-15,-1 1 1 16,0-8-1-16,1 2 1 16,2-5-1-16,5-1 1 0,9-8-1 15,-11 9 1-15,11-9-1 16,14 5 1-16,2 0 0 15,6-5 0-15,3 3 0 16,3 1 0-16,-1-1 0 16,3 2 0-16,-8 0 0 0,-1 2 0 15,-4-2 0-15,-5 5 0 16,-11-2 0-16,-1 2 1 16,-8 3-1-16,-10-4 0 15,-5 3 0-15,-4-1 1 16,-2 0 1-16,-7 0-1 0,2-4 0 15,1-2-3-15,6-1-3 16,-1-4-9-16,12 0-31 0,3-4-41 16,5-7-1-16</inkml:trace>
  <inkml:trace contextRef="#ctx0" brushRef="#br2" timeOffset="388902.8671">2239 10614 470 0,'0'0'3'15,"0"0"1"-15,0 0 1 16,0 0 1-16,6-2-1 0,-6 2 1 16,20-7 0-16,-5 1-2 15,7 6-8-15,-2-5-30 0,8 3-50 16,-1 2-3-16</inkml:trace>
  <inkml:trace contextRef="#ctx0" brushRef="#br2" timeOffset="389054.4609">2188 10798 425 0,'0'0'5'0,"0"0"3"16,0 0 3-16,0 0 2 15,5 0 0-15,7 0 1 16,11-2 0-16,7-6-6 0,9-2-8 15,11-4 0-15,15 1-73 16,2-2-14-16</inkml:trace>
  <inkml:trace contextRef="#ctx0" brushRef="#br2" timeOffset="391723.2787">3110 10360 311 0,'0'0'7'16,"0"0"5"-16,0 0 2 16,0 0 3-16,0 0 3 0,0 0 1 15,5-5 0-15,-5 5 0 16,0 0-5-16,18-5-3 15,-6 5-3-15,6 7-2 16,6 5 0-16,1 4-2 0,6 0 0 16,6 7-6-16,0 4 0 15,-3 0 0-15,1 3 0 16,-7 1 0-16,-3-2 0 0,-9 0 0 16,-3-1 0-1,-3-1 0-15,-8-3 0 0,-2-4 0 16,-2-2 0-16,-8-5 0 15,0-4 0-15,-2-4 0 16,0-5 0-16,-4-11 0 16,7-2 0-16,-2-12 0 0,6-10 0 15,5-8 0-15,3-1 0 16,5-4 0-16,6 0 0 16,7 3 0-16,-2 1 0 0,3 3 0 15,2 9 0-15,0 7 0 16,-2 6 0-16,-2 2 0 15,-2 5 0-15,-2 7 0 16,-2 2 0-16,-2 3 0 0,0 8 0 16,-6 1-2-16,1 6-14 15,-2-5-16-15,-5 7-54 16,4 0-2-16</inkml:trace>
  <inkml:trace contextRef="#ctx0" brushRef="#br2" timeOffset="392308.3955">3814 10510 434 0,'0'0'5'16,"0"0"2"-16,0 0 2 0,-10-12 1 16,10 12 1-16,-5-15 0 15,2 6 0-15,3-1 0 16,3 0-9-16,7 3-2 16,4 2 0-16,8 2 0 0,-1 0 0 15,7 3 0-15,-3 3 0 16,1 2 0-16,-3 5 0 15,-3 0 0-15,-6 4 0 16,-3-2 0-16,-6 6 0 16,-5-5 0-16,0 5 0 15,-8-2 0-15,0-1-2 0,-1 0 1 16,1-3 0-16,0 1 0 16,3-4 1-16,3 1-1 15,2-10 1-15,7 18 0 16,9-10-1-16,1-3 1 0,3 2 1 15,2-2-1-15,3-1 0 16,-2 4 0-16,-4 0 0 0,-1-1 0 16,-9 3 0-16,1-2 1 15,-10 4-1-15,-4 0 0 16,-11 0 0-16,-8 3 0 16,-5 0 0-16,-3-2 0 0,-9-4 0 15,0 1-1-15,0-3-1 16,3-2-2-16,3-5-6 15,9 4-11-15,-3-2-40 16,13-8-23-16,10-3-5 16</inkml:trace>
  <inkml:trace contextRef="#ctx0" brushRef="#br2" timeOffset="392973.112">4634 10285 372 0,'0'0'6'15,"4"-10"4"-15,-4 10 2 16,9-14 1-16,-7 4 1 16,-2-2 1-16,0 1-1 0,-8 2 1 15,-6 0-6-15,-5 9-3 16,-11 0-3-16,4 9-2 16,-4 0 0-16,-3 6-1 15,6 3-1-15,5-1 1 0,7 2 0 16,8 2 0-16,7-1 0 15,14-3 1-15,11 2 0 16,10-2 0-16,3-4 1 16,9 1-1-16,0 0 0 15,0-4 0-15,-4 2 0 16,-9-2-1-16,-4 0 0 0,-7-3 0 16,-6 2 0-16,-10 2 1 15,-7-2 0-15,-7 2-1 16,-12 1 1-16,-6 1 0 0,-8-1 0 15,-10 0-1-15,-3-2 0 16,-2 2 0-16,1-5 0 16,2 1-2-16,6-5-2 0,6-1-5 15,6-2-18-15,-5 0-56 16,32 0-3-16</inkml:trace>
  <inkml:trace contextRef="#ctx0" brushRef="#br2" timeOffset="393184.5479">4935 10343 460 0,'0'0'4'0,"0"0"0"0,0 0 0 16,0 0 0-16,0 0 0 15,0 7 0-15,0 5 2 16,0 3-2-16,2 2-4 0,-2 0-5 15,7 11-15-15,-4 4-59 16,7-13-5-16</inkml:trace>
  <inkml:trace contextRef="#ctx0" brushRef="#br2" timeOffset="393567.037">5120 10350 424 0,'0'0'5'15,"0"0"0"-15,0 0 1 0,0 0 0 16,0 0 0-16,0 0 0 16,0 0 1-16,19 10 0 15,-9 4-4-15,-1 3-1 16,4 1 0-16,-1 2 0 16,4-2-1-16,-9-4 0 15,2-1 1-15,-4-4-1 0,-5-9 1 16,11 7 0-16,-11-7 1 15,7-9-1-15,-5-4 0 0,6-6 0 16,0-1-1-16,2-8-1 16,-1 4 1-16,2-3-2 15,1 7 1-15,-3 0-1 0,2 7 0 16,-4 6 0-16,3 7 1 16,-4 3-1-16,6 9 0 15,-4 11 1-15,6-4 1 16,-4 8-1-16,0-2 1 15,3 3-3-15,0-4-8 0,0-4-17 16,-13-1-55-16,20-8-2 16</inkml:trace>
  <inkml:trace contextRef="#ctx0" brushRef="#br2" timeOffset="393937.4831">5594 10154 439 0,'0'0'5'0,"0"0"2"0,0 0 0 16,0 0 1-16,0 0 0 15,2 7 0-15,1 6 1 16,0 3-1-16,3 2-4 0,5 10-2 16,-1-1 0-16,2 3-1 15,3 2 2-15,4-5-3 16,1-2 0-16,8-5 0 15,-5-8 0-15,2-3 0 16,1-9 0-16,-3 0 0 16,2-12 0-16,-5-5 0 15,-3-5 0-15,-2-7 0 0,0-7 0 16,-5-3 0-16,-5 0 0 16,-5-2 0-16,0 2 0 15,0 5 0-15,-5 3 0 0,-1 9 0 16,-1 8 0-16,7 14 0 15,-9-8 0-15,6 11 0 0,-2 9-12 16,5-12-73-16,0 27-4 16</inkml:trace>
  <inkml:trace contextRef="#ctx0" brushRef="#br2" timeOffset="394304.0193">5778 9997 384 0,'0'0'6'16,"0"0"4"-16,0 0 2 0,0 0 1 15,0 0 1-15,0 0 0 16,0 0 1-16,0 21 1 0,0 1-5 16,0 12-4-16,5 11-3 15,-3 12 1-15,5 6-5 16,-2 3 0-16,3 6 0 16,-3-2 0-16,2-2 0 0,-2-1 0 15,3-5 0-15,-3-10 0 16,0-5 0-16,2-4 0 15,-2-16-11-15,-17 0-74 16,19-7-3-16</inkml:trace>
  <inkml:trace contextRef="#ctx0" brushRef="#br2" timeOffset="402103.6737">978 12097 346 0,'0'0'7'0,"0"0"5"0,0 0 1 16,0-12 3-16,0 12 0 15,0-14 1-15,0 14 1 16,16-15 1-16,0 10-7 16,5 2-3-16,7 3-3 0,2 6-2 15,4 8 0-15,-4 6-2 16,-2 6 0-16,-6 1 0 15,-4 7-2-15,-8 1 1 0,-10 2 0 16,-7-3 0-16,-9 2 0 16,-3-5-1-16,-9-6 2 15,-1 0-2-15,1-7 0 16,1-5 0-16,2-6 0 16,4-5 0-16,4-4 0 15,5-11 0-15,12-4 0 0,0-10 0 16,12-6 0-16,9-3 0 15,3-7 0-15,3 4 0 16,6-4 0-16,-1 4 0 0,0 7 0 16,-2 4 0-16,-8 6 0 15,-2 5 0-15,-2 9 0 16,-5 8 0-16,-4 5 0 16,1 10 0-16,-7 6 0 0,0 10 0 15,2 1 0-15,-3 5 0 16,3 1 0-16,-3-1 0 15,1-3 0-15,4-4 0 16,3-5 0-16,-2-8 0 0,4 1 0 16,3-9 0-16,5-1 0 15,-5-6 0-15,10 3-24 16,11-5-60-16,-16 0-4 16</inkml:trace>
  <inkml:trace contextRef="#ctx0" brushRef="#br2" timeOffset="402582.9339">1608 12332 426 0,'0'0'5'16,"0"0"0"-16,-9 0 0 0,9 0 3 15,0 0 0-15,-10 9 0 16,8 1 1-16,-1 3 0 15,6 6-4-15,1 1 0 16,1 0-2-16,0 3 0 16,6-4-2-16,-7 1 1 0,1-2-1 15,-2-6 0-15,1-2 0 16,-4-10 1-16,3 12 0 16,-3-12 0-16,0 0-2 15,0-16 0-15,0-2 0 0,0-8 0 16,0-1 0-16,2-9 0 15,1-2 0-15,2 3 0 16,3-1 0-16,-1 6 0 16,0 5 0-16,4 5 0 0,-6 8 0 15,7 9 0-15,-3 3 0 16,2 13 0-16,3 4 0 16,-3 5 0-16,0 5 0 0,2 4 0 15,0 0 0-15,-1 4 0 16,-4-3 0-16,2-2 0 15,-3-6 0-15,3 2 0 16,0-8 0-16,-5-4 0 16,2-2-12-16,-7-12-18 0,-5 13-55 15,5-13-2-15</inkml:trace>
  <inkml:trace contextRef="#ctx0" brushRef="#br2" timeOffset="402787.3883">1621 12443 432 0,'0'0'6'0,"0"0"0"0,0 0 3 16,0 0 0-16,-5-5 0 16,5 5 0-16,0 0 1 15,12-12 0-15,6 9-6 16,1-4-5-16,9 5-10 0,-4 9-60 15,9-10-14-15</inkml:trace>
  <inkml:trace contextRef="#ctx0" brushRef="#br2" timeOffset="403033.0203">2198 12118 463 0,'0'0'3'0,"0"0"2"0,0 0 0 16,0 0 1-16,0 0 0 16,0 0 0-16,0-9 0 15,10 6 0-15,7 1-8 16,3-4-10-16,9-13-64 0,-1 19-9 15</inkml:trace>
  <inkml:trace contextRef="#ctx0" brushRef="#br2" timeOffset="403200.577">2161 12269 402 0,'0'0'7'0,"0"0"2"15,0 0 3-15,-6 10 2 16,6-10 0-16,11 5 1 15,6-5 1-15,3 0-1 0,10-5-8 16,11 2-7-16,0-11-28 16,8 7-54-16,1 2-5 15</inkml:trace>
  <inkml:trace contextRef="#ctx0" brushRef="#br2" timeOffset="405068.4416">2841 11809 395 0,'0'0'6'16,"0"0"3"-16,0 0 2 0,0-8 0 16,0 8 2-16,0 0-1 15,8-9 2-15,5 9 0 16,-1 5-5-16,10 7-4 16,6 10 0-16,-1 5-2 15,6 5 1-15,-1 6-4 0,-2 1 0 16,0 2 0-16,-5-2 0 15,-9 0 0-15,0-4 0 16,-9-8 0-16,-2 0 0 16,-5-7 0-16,0-5 0 0,-10-7 0 15,0-4 0-15,0-4 0 16,-2-12 0-16,4-8 0 16,-2-7 0-16,7-10 0 15,3-4 0-15,3-5 0 0,10 0 0 16,4-3 0-16,6 9 0 15,7 2 0-15,-3 11 0 16,8 7-22-16,-3 20-47 16,-2 0-16-16</inkml:trace>
  <inkml:trace contextRef="#ctx0" brushRef="#br2" timeOffset="405268.5587">3534 11975 381 0,'0'0'8'0,"0"0"3"15,0 0 2-15,0 12 3 16,0-5 1-16,0 7 1 16,0 3 0-16,0 2 0 0,0 3-7 15,0 3-11-15,0 2 0 16,4-2 0-16,-2 3 0 16,1-1 0-16,1-3 0 15,-4-4-20-15,-4 0-65 16,4-3-2-16</inkml:trace>
  <inkml:trace contextRef="#ctx0" brushRef="#br2" timeOffset="405531.5949">3975 11819 462 0,'0'0'4'0,"0"0"1"15,0 0 1-15,0 0 0 16,-12 2 1-16,2 8 0 0,-5 7 1 16,-2 3-2-16,-3 5-6 15,2 3 0-15,8 3 0 16,1 1 0-16,9-4 0 0,0-1 0 16,14-7 0-16,9-3 0 15,-3-7-8-15,15-2-25 16,5-4-50-16,-6-4-4 0</inkml:trace>
  <inkml:trace contextRef="#ctx0" brushRef="#br2" timeOffset="405852.9539">4209 11890 427 0,'0'0'4'0,"0"0"3"16,0 0 0-16,-12 8 2 15,12-8 0-15,-16 15 0 16,9-3 1-16,0 6 0 15,-1-1-4-15,5 7-2 16,3-3-1-16,3-1-1 0,10-4 0 16,4-3 0-16,5-1-2 15,6-10 0-15,-1-2 0 16,8 0 0-16,1-7 0 16,-6-7 0-16,3 1 0 0,-6-4 0 15,-9-6 0-15,-6 1 0 16,-7 0 0-16,-5 0 0 15,-7 2 0-15,-5 2 0 16,-8 4 0-16,-6 4 0 0,2 4 0 16,2 6 0-16,-3 3-9 15,5 6-13-15,3 15-42 16,10-12-20-16,7 1-5 0</inkml:trace>
  <inkml:trace contextRef="#ctx0" brushRef="#br2" timeOffset="406579.8657">4781 11819 402 0,'0'0'6'0,"-12"-5"1"16,-1 0 1-16,-2 5 2 0,-5-3 0 15,0 3-1-15,-4 0 1 16,-1 3 0-16,7 2-5 15,6 7-2-15,1 2-2 16,8 1 0-16,3 2-1 16,6 1 1-16,4 0-1 0,4-3 1 15,2-1-1-15,1-1 1 16,1-3-1-16,0-3 1 16,-4-2-1-16,0-1 1 15,-1 0 0-15,-3 0-1 16,1-4 1-16,-4 0 0 0,-7 0-1 15,10 0 1-15,-10 0 1 16,0 0-1-16,9 0 0 16,-9 0 1-16,0 0 0 0,0 0 0 15,0 0-1-15,0 0 1 16,0 0 0-16,0 0-1 16,0 0 0-16,0 0 0 0,0 0 1 15,0 0-2-15,0-8 0 16,0 8 0-16,0 0 0 15,0 0 0-15,0 0 0 16,0 0 0-16,0 0 0 0,0 0 0 16,0 0 0-16,0 0 0 15,0 0 0-15,0 0 0 16,0 0 0-16,0 0 0 16,0 0 0-16,0 8 0 15,0-8-2-15,13 10 2 0,-3-2 0 16,2 0 0-16,1 1 0 15,-1 1 0-15,1 0 0 16,1-1 0-16,-1 2 0 16,-1-2 0-16,-2 2 0 0,-10-11 2 15,8 15-2-15,-8-8 0 16,-8 1 0-16,-4-1 0 16,-8 3 0-16,-2-3 0 0,-3 1 0 15,-10-3 0-15,6 2 0 16,-6-2 0-16,5-3 0 15,5 1 0-15,2-1 0 16,3-2 0-16,7 0-9 0,7 0-10 16,6-17-50-16,0 17-15 15</inkml:trace>
  <inkml:trace contextRef="#ctx0" brushRef="#br2" timeOffset="407211.8916">5353 11742 390 0,'0'0'7'15,"0"0"3"-15,0 0 2 16,0 0 0-16,0 0 0 16,-8 0 1-16,-2 2 0 15,-2 10 0-15,-4 0-6 0,2 12-4 16,-4-2 0-16,9 4-1 15,1 2 0-15,8 0 0 16,3-8 0-16,16-3-1 0,8-6 1 16,3-5 0-16,11-4 1 15,-2-4-3-15,3-5 0 16,1-6 0 0,-11-4 0-16,-2 0 0 0,-13-7 0 15,-9 0 0-15,-8-3 0 16,-11 6 0-16,-10-3 0 0,-9 7 0 15,-3 2 0-15,-4 6 0 16,-3 6 0-16,8 3 0 16,2 7-7-16,5 2-18 0,11 11-43 15,3-9-18-15</inkml:trace>
  <inkml:trace contextRef="#ctx0" brushRef="#br2" timeOffset="407465.213">5574 11407 457 0,'0'0'5'0,"0"0"2"0,0 0-1 15,0 0 2-15,0 15 1 16,-8 7 1-16,-6 14-1 16,3 10-9-16,-6 9 0 15,-3 8 0-15,0 12 0 16,0 7 0-16,3-3 0 15,1-2 0-15,5-5 0 0,1-10 0 16,-1-2 0-16,7-8 0 16,-4-13 0-16,8-5-26 15,-2-5-61-15,2-9-3 0</inkml:trace>
  <inkml:trace contextRef="#ctx0" brushRef="#br2" timeOffset="409546.8817">2235 13399 445 0,'0'0'5'16,"0"0"1"-16,0 0 3 0,0 0-1 16,10 0 1-16,-10 0 1 15,13 0-2-15,-2 0 0 16,5 0-11-16,-6-8-21 15,-10 8-60-15,12 0-3 16</inkml:trace>
  <inkml:trace contextRef="#ctx0" brushRef="#br2" timeOffset="409697.4786">2212 13568 422 0,'0'0'5'0,"0"0"1"0,0 0 2 15,0 0 2-15,9 7 1 16,-1-7-1-16,11 0 1 15,5-3 0-15,8-3-7 16,9-2-12-16,-4 16-65 16,13-16-13-16</inkml:trace>
  <inkml:trace contextRef="#ctx0" brushRef="#br2" timeOffset="410417.8095">2781 13208 388 0,'0'0'6'0,"0"0"4"15,0-10 1-15,0 10 1 16,0 0 2-16,19-9 1 16,-5 9 0-16,6 2 0 0,5 11-5 15,5 6-4-15,0 9-1 16,2 1-1-16,3 5-4 16,-5 2 0-16,-7-2 0 15,-4 0 0-15,-6 2 0 16,-6-9 0-16,-3-3 0 15,-4-4 0-15,-4-5 0 0,-6-3 0 16,0-6 0-16,-2-6 0 16,-2-6 0-16,4-10 0 15,4-7 0-15,2-9 0 16,4-5 0-16,4-1 0 16,5-3 0-16,7-2 0 15,1 8 0-15,3 3 0 16,0 5 0-16,2 9 0 0,0 9-20 15,6-13-61-15,-3 22-7 16</inkml:trace>
  <inkml:trace contextRef="#ctx0" brushRef="#br2" timeOffset="410619.2716">3455 13300 409 0,'0'0'5'16,"0"0"3"-16,0 0 2 0,0 9 2 15,-2 2 0-15,2 1 0 16,-2 6 0-16,2 4 0 16,0 0-3-16,0 2-4 0,2 5-3 15,3 0-2 1,1-2-5-16,3 3-13 16,-4-3-65-16,1-4-4 15</inkml:trace>
  <inkml:trace contextRef="#ctx0" brushRef="#br2" timeOffset="411065.6486">4018 13132 454 0,'0'0'4'0,"0"-11"1"15,0 2 1-15,0-2 1 16,-8-1 0-16,-2 3 0 16,-2-1 0-16,-6 2 1 0,-4 8-4 15,-3 3-2 1,0 9-2-16,2 3 0 0,3 5 0 16,6 0 0-16,4 2 0 15,8 3 0-15,4-3 0 16,12-2 0-16,7-4 0 15,2 8 0-15,9-10 0 0,3 1 0 16,2 0 0-16,-4-3 0 16,1-1 0-16,-8-1 0 15,-2-4 0-15,-4 8 0 0,-15-7 0 16,-5 3 0-16,-16 2 0 16,-3 0 0-16,-11 0 0 15,-5 1 0-15,-5-4 0 0,-4 0 0 16,-2-4 0-16,9-1 0 15,3-1 0-15,4-3-13 16,10-7-21-16,15-2-51 16,3-5-2-16</inkml:trace>
  <inkml:trace contextRef="#ctx0" brushRef="#br2" timeOffset="411267.1099">4291 13198 451 0,'0'0'5'0,"0"0"2"16,0 0 2-16,0 0 0 16,0 7 0-16,0 6 1 15,0-1-1-15,0 6-7 16,0 2-2-16,0 2 0 0,3 0 0 16,-1-5 0-16,5 6-28 15,11-5-58-15,-12-6-2 16</inkml:trace>
  <inkml:trace contextRef="#ctx0" brushRef="#br2" timeOffset="411618.1732">4470 13205 436 0,'0'0'5'0,"0"0"2"0,0 0-1 16,0 0 1-16,0 0 1 15,0 0 0-15,10 13-1 16,-5-3 2-16,-1 8-6 15,2-1-2-15,1 3 1 16,-2 2-1-16,3-5 0 0,-5 1-1 16,1-3 1-16,-1-5 0 15,-3-10 1-15,5 10-1 16,-5-10 1-16,5-8 1 0,-3-4-3 16,3-5 0-16,1-7 0 15,6 0 0-15,0 5 0 16,0-4 0-16,1 3 0 15,-2 8 0-15,5 1 0 16,-4 10 0-16,1 2 0 0,-1 10 0 16,-2 3 0-16,3 7 0 15,-3 1 0-15,-1-2-4 16,4 7-9-16,-3-9-29 16,3 3-44-16,1-3 1 15</inkml:trace>
  <inkml:trace contextRef="#ctx0" brushRef="#br2" timeOffset="411962.0327">5094 13142 453 0,'0'0'3'0,"0"0"1"16,-10 2 1-16,10-2 2 0,-13 20 0 15,8-3 0-15,-2 3 1 16,2 2 0-16,5 6-3 15,0-1-1-15,3 0-4 0,9-4 0 16,5-4 0-16,4-1 0 16,2-8 0-16,7-6 0 15,9-4 0-15,-5-4 0 16,3-6 0-16,-4-11 0 16,-6-1 0-16,-4-3 0 15,-11-4 0-15,-10-3 0 16,-8 4 0-16,-14 3 0 0,-5 6 0 15,-11 5 0-15,-4 8 0 16,3 4 0-16,3 4 0 16,-1 5-21-16,11 4-30 0,10 1-36 15,14-12 0-15</inkml:trace>
  <inkml:trace contextRef="#ctx0" brushRef="#br2" timeOffset="412149.5201">5305 12973 439 0,'0'0'6'15,"0"0"2"-15,0 0 1 16,-5-7 0-16,5 7 2 16,-12 14 0-16,2 6 1 0,-2 15-6 15,-4 14-6-15,-3 11 0 16,-6 14 0-16,-1 8 0 16,-1 7 0-16,0 1 0 15,1 3 0-15,0-10 0 16,9-15-70-16,-1 5-18 15</inkml:trace>
  <inkml:trace contextRef="#ctx0" brushRef="#br2" timeOffset="417871.2549">1107 13193 365 0,'0'0'6'0,"0"0"3"0,0 0 3 0,0 0 0 16,0 0 1-16,0 0 0 15,0 0 0-15,0 0 0 16,0 0-4-16,0 11-4 15,0 1-1-15,0 2 0 0,2 10-1 16,3-3 1-16,2 1-1 16,1 3 0-16,4 0 0 15,0-5-1-15,4 0 1 0,2-6-1 16,-2-1 0-16,5-9 0 16,-2-1 0-16,1-3 0 15,3-5 0-15,-4-7-2 0,4-5 0 16,-6 0 0-16,0-6 0 15,-1-2 0-15,-4 0 0 16,-4 1 0-16,-3-3 0 0,-3 2 0 16,-2 5 0-1,0 0 0-15,0 3 0 0,0 3 0 16,-2 3 0-16,2 4 0 16,0 7 0-16,-3-11 0 15,3 11 0-15,0 0 0 16,0 0 0-16,0 0 0 0,0 0 0 15,0 0 0-15,0 0 0 16,0 0 0-16,0 0 0 16,-6 3 0-16,6-3 0 15,0 0 0-15,0 13 0 0,0-13 0 16,0 0 0-16,0 13 0 16,0-13 0-16,0 9 0 15,0-9 0-15,0 0 0 0,0 10 0 16,0-10 0-16,0 0 0 15,0 12 0-15,0-12 0 16,4 10 0-16,-4-10 0 16,0 10 0-16,0-10 0 0,0 9 0 15,0-9 0-15,0 11 0 16,0-11 0-16,0 0 0 16,-4 9 0-16,4-9 0 15,0 0 0-15,0 0 0 0,0 0 0 16,0 0 0-16,0 0 0 15,0 0 0-15,0 0 0 16,0 0 0-16,0 0 0 16,0 0 0-16,0 0 0 0,0 0 0 15,0 0 0-15,0 0 0 16,0 0 0-16,0 0 0 16,0 0 0-16,-2 10 0 15,2-10 0-15,-2 15 0 0,-3-2 0 16,5-1 0-16,-3 5 0 15,3 3 0-15,0 3 0 16,0 2 0-16,3-3 0 0,4 5 0 16,4 1 0-16,-2-2 0 15,1-3 0-15,1 4 0 16,-4-5 0-16,-1 6 0 16,0-9 0-16,-4 6 0 15,-2-3 0-15,0 1 0 16,-8-1 0-16,2 3 0 0,-7-3 0 15,-8 0 0-15,2 1 0 16,-3-6 0-16,-2 0 0 16,-1-4 0-16,-3-1 0 15,-2-5 0-15,5-2 0 0,0 0 0 16,0-5 0-16,6 0 0 16,-1 0 0-16,5 0 0 15,0-2 0-15,3-3 0 0,1 2 0 16,11 3 0-16,-9-4 0 15,9 4 0-15,0 0 0 16,0 0 0-16,0 0 0 16,0 0 0-16,-10-3 0 0,10 3 0 15,0 0 0-15,0 0 0 16,0 0 0-16,0 0 0 16,0 0 0-16,0 0 0 15,0 0 0-15,0 0 0 16,5 4 0-16,-5-4 0 0,0 0 0 15,0 0 0-15,0 0 0 16,0 0 0-16,0 0 0 16,9 3 0-16,-9-3 0 15,0 0 0-15,0 0 0 0,0 0 0 16,0 0 0-16,0 0 0 16,0 0 0-16,0 0 0 15,0 0 0-15,0 0 0 0,0 0 0 16,0 0 0-16,0 0 0 15,0 0 0-15,0 0 0 16,0 0 0-16,0 0 0 16,0 0 0-16,0 0 0 0,0 0 0 15,0 0-2-15,0 0-15 16,0 0-9-16,0 0-29 16,0 0-32-16,0 0-2 15</inkml:trace>
  <inkml:trace contextRef="#ctx0" brushRef="#br2" timeOffset="418781.5241">1594 13675 424 0,'0'0'5'0,"0"0"4"16,0 0-1-16,0 0 1 0,0 0 1 16,0 0 1-16,0 0 0 15,-7 12 1-15,7 0-5 16,0 5-2-16,4 3-5 0,4 5 0 16,-4 0 0-16,5 2 0 15,-2-6 0-15,-2-1 0 16,2-2 0-16,-5-3 0 0,1-5 0 15,-3-10 0-15,2 10 0 16,-2-10 0-16,0 0 0 16,0-15 0-16,-2 1 0 15,2-10 0-15,0-3 0 0,0-4 0 16,0-4 0-16,5-3 0 16,0 4 0-16,2 2 0 15,1 4 0-15,1 6 0 16,2 5 0-16,-1 10 0 15,3 4 0-15,0 3 0 16,3 7 0-16,-2 8 0 0,5 8 0 16,-8-2 0-16,2 8 0 15,0 2 0-15,-9-1 0 16,1 0 0-16,-2-3 0 0,-1-2 0 16,1-6 0-16,0 1 0 15,-3-6 0-15,5-2 0 16,-5-12-23-16,-3 12-66 15,3-12-3-15</inkml:trace>
  <inkml:trace contextRef="#ctx0" brushRef="#br2" timeOffset="418961.7774">1636 13813 433 0,'0'0'6'0,"0"0"2"16,0 0 1-16,0 0 1 15,0 0 0-15,0 0 1 16,15 0 0-16,4 0-3 16,4-10-24-16,4 5-66 0,13 3-3 15</inkml:trace>
  <inkml:trace contextRef="#ctx0" brushRef="#br2" timeOffset="422911.8196">962 11623 242 0,'0'0'5'0,"0"-12"3"0,-2 2 4 16,-1-2 3-16,-1 1 3 15,-6-1-1-15,1-3 2 16,-5 4-1-16,-6 7-3 0,-7 4-4 15,-3 4-2 1,-5 7-5-16,-2 10-2 0,-8 3-1 16,8 5 1-16,-3 6-1 15,3 2 0-15,2 10 0 0,10 3 0 16,3 7 1-16,4 2 1 16,11 6 1-16,0 4 0 15,7 3 0-15,0 7 0 0,7 1 0 16,0 4 0-16,4 5-1 15,1 0 1-15,-5 5-3 16,1 3 1-16,-3 0 0 16,-3 1-1-16,-2 5 1 15,0-5 1-15,-2 3-1 0,-9-1 1 16,4-1-1-16,-3-2 1 16,-3-4 1-16,-1 2-1 15,2-6 0-15,-4-3-1 16,-1-3 0-16,2-4-1 0,0-5 1 15,0-2-1-15,-2-6-1 16,2-6 1-16,0-5-1 16,3-8 1-16,2-3-1 15,0-7 1-15,0-6 0 0,3-5-1 16,2-3 1-16,-1-5-1 16,4-6 1-16,-1-3-1 15,3-9 0-15,-2 10 0 16,2-10 1-16,0 0-1 0,0 0 1 15,0 0-1-15,0 0 1 16,0 0-1-16,0 0 1 16,0 0-1-16,7 6 0 15,6-6 1-15,10-3-1 0,14-5 0 16,12 1 1-16,21 0 0 16,17-5 0-16,22-1 1 15,15-3 0-15,15 1 0 16,14 1-6-16,5 9-27 0,1 1-51 15,-5 1-2 1</inkml:trace>
  <inkml:trace contextRef="#ctx0" brushRef="#br2" timeOffset="428863.1376">1017 11618 0 0,'0'0'3'15,"18"-10"2"-15,1 3 4 16,11-1 1-16,5-1 2 0,15-2 1 16,9-4 2-16,11 3 0 15,7 2-1-15,0-3-1 16,0 7-4-16,8-4 1 16,-1 0 0-16,3 0 3 15,2 3-2-15,5-4 0 0,1 2 0 16,5-7-2-16,-1 7 0 15,3-9-4-15,10 6 0 16,-4-5-4-16,-4-1 1 16,8 1 2-16,-8-3-2 0,3 0 2 15,9 0 1-15,-10-1 1 16,3 0 1-16,-3-4 0 16,-4 3-2-16,3 0 0 15,7-3 0-15,-8 5-1 0,0-2-1 16,1 0-1-16,-6 2 2 15,4 3-4-15,2-4 1 16,-3 7-1-16,-7-1 0 16,5 5 0-16,-8-2 0 0,0 4 0 15,7-1-1-15,-12 3 2 16,-2 0-1-16,-6-2 1 16,1-2-1-16,-7 2 1 0,1-2-1 15,-10-2 1-15,-4 2 0 16,0 0-1-16,-3 3 1 15,-6-2 0-15,2 1 0 16,-8 0 0-16,2 4-1 16,-5-4 1-16,-2 5 0 0,-3-2-1 15,-5 3 1-15,1-4-1 16,-8 6 0-16,-3-5 0 16,-1 5 0-16,-5 0 2 15,-4 0-1-15,-3-3 3 0,-9 3 0 16,9 0 0-16,-9 0 1 15,0 0 0-15,0 0 1 16,0 0-3-16,0 0-2 16,0 0-1-16,0 0-1 15,7 8-1-15,-4 2 1 0,2 4-1 16,-2 7 4-16,2 6 0 16,2 16 5-16,0 7 2 15,1 9 1-15,0 12 2 0,-3 9 2 16,2 4-1-16,-2 8-1 15,3 4-1-15,-6 2-3 16,3-2-2-16,0 0-1 16,-3 0-1-16,1 1 0 0,-1-6-2 15,3 2 1-15,3-4-1 16,-3-2 0-16,0-3 1 16,-1-2-1-16,1-1 0 15,6-4 0-15,-2-1 0 16,3-4 0-16,1-2 0 0,0-4-1 15,2 2 0-15,-3-8 0 16,-1-4-1-16,3 1 1 16,-8-2-1-16,2-3 0 15,-2-3 0-15,-1 1 1 0,0-4-1 16,0 0 1-16,-4-7 0 16,5-2-1-16,-4 1 1 0,4-7 0 15,-4 0 0-15,1-7 0 16,-1-1 0-16,1-6 0 15,-1 2-1-15,-2-6 1 16,3-3 0-16,-3 0-1 0,0-10-2 16,2 12-3-16,-2-12-4 15,0 0-9-15,0 0-33 16,-2 11-32-16,-6-10-2 16</inkml:trace>
  <inkml:trace contextRef="#ctx0" brushRef="#br2" timeOffset="429710.4689">1405 14507 179 0,'0'0'0'0,"0"0"1"16,11-3 5-16,8 0 5 15,0 2 5-15,13-7 3 0,14 3 2 16,9-5 1-16,14 2 1 16,8-4 0-16,15-1-3 15,11 3-4-15,13-2-1 16,6-2-2-16,7-1-2 0,13-3-1 15,7 1 0 1,10-6-2-16,2 4-2 0,6-4-1 16,10-1-1-16,7-4 0 15,4-1-1-15,4 1 0 16,4-2 1-16,3 1-1 0,-2 0 1 16,-5-2-1-16,-2-1 1 15,-6 5-2-15,-7 0 1 16,-8 5 0-16,-15-4-1 0,-11 7 1 15,-12-1 0-15,-15 6-1 16,-14 4 1-16,-17-1-1 16,-13 5-1-16,-15 0 1 15,-15 1-1-15,-10 2 1 0,-12 3 0 16,-4 0 0-16,-16 0 1 16,9-3 0-16,-9 3 0 15,0 0-1-15,0 0-2 16,0 0 0-16,0 0 0 15,0 0 0-15,-7 0 0 0,7 0 0 16,-18-4 0-16,6 1-14 16,12 3-29-16,-13 0-42 15,4-6-3-15</inkml:trace>
  <inkml:trace contextRef="#ctx0" brushRef="#br2" timeOffset="430831.4393">171 8913 187 0,'0'0'-2'16,"0"0"1"-16,0 0 3 0,-2 15 8 16,0 6 6-16,-5 17 3 15,4 16 3-15,1 16 2 16,-3 17 2-16,5 17 0 0,0 8-4 15,7 11-5 1,3 5-5-16,2-1-2 0,3 0-4 16,0-6 0-16,-3-2-2 15,1-10-1-15,-6 0-1 16,1-10 0-16,-1-7 0 0,-4-5 0 16,-1-12-1-16,1-2 0 15,-3-11-1-15,0-8 1 16,0-4 0-16,0-11-1 0,-5-4-2 15,2-7-2-15,1-9-2 16,2-6-9-16,0-13-14 16,0 0-24-16,-5-5-25 15,3-15-4-15</inkml:trace>
  <inkml:trace contextRef="#ctx0" brushRef="#br2" timeOffset="432180.6434">77 8890 133 0,'0'0'0'0,"0"0"-2"16,0 0 2-16,0 0 0 16,8-1 3-16,7-2 4 15,4 0 3-15,6-2 5 16,10 1 3-16,7-4 3 15,10-1 2-15,3-8 0 16,5 5-3-16,13-2-2 0,10-6-4 16,7 0-3-16,8 2-1 15,3-3-4-15,6 3-1 16,5-4-2-16,9 5 0 16,-4-3 0-16,-1 2 0 0,7 1 0 15,-1 2 0-15,4-2 0 16,1 0 1-16,2 0 1 15,1-6-2-15,2 5 1 0,3-1-1 16,1 2 0-16,0-1-1 16,1 0 1-16,-1 1-2 15,-3 5-1-15,2-3 1 0,1 0-1 16,-11 3 0-16,8-5 1 16,-1 1-1-16,-3 2 0 15,-4-4 1-15,4 3-1 16,1-2 1-16,-6 1-1 15,0-2 0-15,0 2 0 0,-4 1 0 16,-1 1 0 0,3-1 1-16,-7 1-2 0,0-1 1 15,1 0 1-15,5-1-1 16,-7-2 0-16,6 2 0 16,-6-1 0-16,-1-1 0 0,0 1 1 15,2 2-1-15,-7 0-1 16,-3 0 1-16,-1 5 0 0,-7-2 0 15,1 3 0-15,1 1 0 16,-7-2-1-16,-3 0 2 16,3 2-1-16,-2 1 0 15,-6-3 0-15,-2 0-1 0,0 3 1 16,-5-4-1-16,-7 4 1 16,-3 0 0-16,-5-1 0 15,-1 1 0-15,-5 0 0 0,-1 0 1 16,-6-4-1-1,-1 4 1-15,0-5 0 0,-4 1 0 16,0-1 0-16,-8 2 0 16,1 1 0-16,-10 1 0 15,2 1 0-15,-6-1-1 16,-8 6 1-16,-4-1-1 16,-11 3 0-16,19-3 0 0,-19 3 0 15,0 0 0-15,0 0-1 16,0 0 0-16,0 0-1 15,0 0-1-15,0 0 1 0,10 11-1 16,-9 1 1-16,2 7 0 16,1 6 1-16,0 23 4 15,1 8 1-15,0 14 0 16,0 5 1-16,-1 14 1 16,3 5-1-16,-3 12 0 15,4 0 1-15,1-4-3 0,4 1 0 16,-1-3 0-1,6-1-1-15,-3 2 0 0,2-1 1 16,0-6 1-16,1-2-3 16,-3 2 1-16,0-5 0 15,-3-4-1-15,-1-1 0 16,-2-7 0-16,-2-1 0 0,-3-6-1 16,2-8 1-16,-1-3-1 15,1-5 0-15,-4-4 1 16,3-8 0-16,-5 0 0 0,2-4 0 15,1-5 0-15,-3 1 0 16,0-5 0-16,0-1 0 16,0-7 0-16,0 5 0 15,0-10 0-15,0 4 1 0,0-5-1 16,0-3 0-16,0-2 0 16,0 0 0-16,0-10 0 15,0 10-1-15,0-10-2 16,0 0-2-16,-8 14-5 0,8-14-9 15,-10 4-30-15,10-4-33 16,-20 3-2-16</inkml:trace>
  <inkml:trace contextRef="#ctx0" brushRef="#br2" timeOffset="433840.5224">254 11504 338 0,'0'0'0'0,"0"0"0"16,0 0 0-16,0 0 0 15,12 5 0-15,-12-5 0 0,11 5-1 16,-2 2 1-16,1-5 1 15,3 1-1-15,4 0 2 16,5-3 0-16,6 0 1 16,6 0 0-16,6-3 1 0,10-4 1 15,5-1-1-15,12 1 0 16,4-3 0-16,12-2-1 16,-1 2 0-16,8-2-1 15,2 2-1-15,2-1 0 0,5 2 0 16,-2-2 0-16,3 2 1 15,2 2-1-15,-1-3 0 16,7 0 1-16,3-3-1 16,-1 1 0-16,2 1 1 0,5-1-1 15,5 0 0-15,-3-3 0 16,-1 0-1-16,2 1 1 16,-3-4 0-16,2 6-1 0,3-6 1 15,-8 4-1-15,1-1 1 16,4-2-1-16,-5 1 1 15,3 4-1-15,1-3 0 16,-2 0 0-16,-4 3 0 16,-1-3 0-16,-1 0 0 0,0 1 0 15,1-4-1 1,-1 3 0-16,-7-2 0 0,5 2-1 16,-6-2 1-16,0 4 0 15,2-2 0-15,-4 6 0 0,-6-1 1 16,4-1 1-16,-4 2-1 15,0 1 0-15,1-2 0 16,-3-2 0-16,-3 5 0 0,3-6 0 16,-2 1 0-16,-1 0 0 15,3 1 0-15,-2-4 0 16,-6 3 0-16,0 0 0 16,3 2 0-16,-4 0 0 0,-1 0 0 15,-3-2 0-15,1 3 0 16,2-2 1-16,0-2-1 15,0 1 0-15,0 0 0 16,2-1 0-16,-4 3 0 16,2-2 0-16,-3 3 1 15,-1-2-1-15,-4 2 0 0,-4 0 0 16,-3 2 1-16,-5 2-1 16,-2 1 0-16,-8-1 0 15,-5-3 1-15,3 5-1 0,-8-1 0 16,1 1 0-16,1 1 0 15,-7-3 0-15,1 5 0 16,-8-2 0-16,0 2 0 0,-9-3 0 16,0 3-1-16,-7-3 2 15,-3 3-1-15,-11 0 1 16,7 0 0-16,-7 0 0 16,0 0 2-16,0 0-1 0,0 0 1 15,0 0 0-15,0 0-1 16,0 0 1-16,0 0 0 15,0 0-1-15,0 0 0 16,0 0-1-16,0 0 1 16,0 0-2-16,0 0 1 15,0 0 0-15,0 0-1 0,0 0 1 16,0 0-1-16,0 0 0 16,0 0 1-16,0 0-1 15,0 0 0-15,0 0 0 0,0 0 1 16,0 0 0-16,0 0 1 15,0 0 1-15,0 0 0 16,0 0-1-16,0 0 1 0,0-7-2 16,0 7-2-16,-2-12-8 15,2 12-53-15,-5-10-15 16</inkml:trace>
  <inkml:trace contextRef="#ctx0" brushRef="#br2" timeOffset="444380.5075">8099 16758 245 0,'0'0'6'0,"0"0"2"15,0 0 3-15,0 0 2 16,-7-10 3-16,7 10-1 0,0 0 0 16,0 0 0-16,0 0-4 15,0 0-3-15,-2 10 0 16,2 8-2-16,0 9 0 15,2 5-1-15,0 11 2 16,1 6 1-16,-1 6-1 0,3 4 0 16,-2-32-2-16,0 8 0 15,-1-1-2-15,1 1 0 16,-1 0-1-16,0 4 1 16,1-4-3-16,-1 3 0 15,-2-7 2-15,5-1-1 0,-3 1 0 16,1-2 1-16,-3-5 0 15,3-2 0-15,-3-4-1 16,0-3 0-16,0-3 0 16,0-12 0-16,0 0 0 0,0-4-2 15,-8-22 2-15,3-18-1 16,-2-13 0-16,0 0 1 16,-1-13-1-16,3 1 0 0,-2 5 0 15,4 6 0-15,-2 9-1 16,3 4 0-16,-1 6 1 15,0 0-1-15,0 7 1 16,1 3 1-16,2 10-1 0,-2 4-1 16,2 15 0-16,0 0 1 15,0 0 0-15,-5 25 1 16,3 13 0-16,2 11 1 16,0 11 0-16,0-26 0 15,0 7 1-15,0 3-2 16,0 2 1-16,0 1-1 15,2 5 0-15,0-2-1 0,1-1 0 16,-1-5 1-16,0 4 0 16,1-9-1-16,3 4 1 0,-4-11 1 15,1 2 1-15,-1-8-1 16,-2-2 1-16,3-9-2 16,-3-15 1-16,0 0 0 15,0 0-2-15,-3-22-1 0,3 0 1 16,-10-53-1-16,0-7 1 15,-2-10-1-15,-2-1 1 16,3-2 0-16,3 12 0 16,6 11 0-16,0 29 0 15,-2 13 0-15,1 3-1 0,3 10 1 16,0 5-1-16,0 2-1 16,0 10 1-16,0 0 0 15,0 18 0-15,0 8 1 16,0 8-1-16,3 12 2 0,3 3 0 15,-6-20 0-15,0 1-1 16,2 3 1-16,1 1-1 16,-3-3-1-16,2 0 1 15,1-2-1-15,-1 0-2 16,1-5 0-16,-1-2-4 0,0 0-7 16,-2-7-22-16,0-3-43 15,0-12-3-15</inkml:trace>
  <inkml:trace contextRef="#ctx0" brushRef="#br2" timeOffset="445656.4951">8069 16714 254 0,'0'0'4'15,"0"0"1"-15,0 0 0 16,0 0 4-16,2 9 2 15,-2 9 5-15,3 9 3 16,-3 11 2-16,0 13-3 0,3 11 3 16,-3-25-3-16,0 6-3 15,3 3-3-15,-3 4-2 16,2 2-5-16,3 5-1 16,-2-5-2-16,-1 8 0 15,3-6 0-15,-3 3 0 16,3-7-1-16,-2 4 1 0,2-7-1 15,-2 0 0-15,1-7 1 16,-1 0-1-16,2-8 0 0,-3-13 0 16,0-6-2-16,-2-13 0 15,0 0 0-15,3-5 0 16,-3-12-1-16,0-10 0 16,0-26 1-16,-10-24 1 0,3-6 0 15,-3-6 1-15,2 4 0 16,-1 10-1-16,1 14 2 15,3 16-1-15,-1 20-2 16,4 9 0-16,2 16 0 16,0 0 1-16,-2 12 0 0,2 5 0 15,0 8 1-15,-3 5-1 16,3 6 1-16,0 3 1 16,0 5 0-16,3 3-1 15,-1-2-1-15,0 6 1 16,1-1-2-16,3-1 0 0,1 0-1 15,-2-2 0-15,0 0 1 16,0-9 0-16,-5-38 0 16,13 69 2-16,-11-48 2 15,3-9-1-15,-5-12 0 0,0 0-1 16,7-15-1-16,-7-8 1 16,0-2-2-16,0-4 0 15,0-1 0-15,0-2 0 16,-5-1 0-16,0 4-1 0,3-1 0 15,-3 5 1-15,3 5-1 16,-1 3 1-16,3 10 0 16,0 7 1-16,0 0 1 15,-3 20 0-15,3-20-1 16,0 24-1-16,0 1 0 16,0 13 0-16,3-7 0 15,2 6-1-15,-2 1 0 16,-1-6 1-16,0 5 2 0,3-7-1 15,-2 2 0-15,-1-13 0 16,0 11 2-16,-2-30-1 16,0-10 0-16,0-4 0 0,0-11 0 15,0-2 1-15,-2-1-1 16,-3 1 1-16,0-3-2 16,3 3-1-16,-3 3 1 0,3 4 0 15,-4 5 0-15,1 3 0 16,5 12 1-16,0 0-3 15,0 0 1-15,0 0 0 16,0 0 0-16,-2 12 0 16,-1 5 0-16,1 43-1 15,2-31 0-15,0 1 3 16,2 0 1-16,1 0-1 16,-1-1 0-16,1-9 0 0,-1 0 1 15,-2-20-1-15,0 0 1 16,0 0-1-16,0 0-1 15,0 0 0-15,0 0 0 16,0 0-1-16,0 0 0 16,0 0 0-16,0 0-1 0,0 0 1 15,0 0 0-15,0 0 0 16,0 0-2-16,0 0 0 16,0 0-4-16,0 0-3 15,0 0-10-15,0 0-23 16,0 0-34-16,18-20-2 15</inkml:trace>
  <inkml:trace contextRef="#ctx0" brushRef="#br2" timeOffset="455440.6702">8007 16706 81 0,'0'0'4'16,"4"-7"2"-16,3-5 3 15,5-3-2-15,2-11 0 16,13-1 1-16,4-6 0 0,19-16 0 15,14-7-5-15,11-16-10 16,17-8-17-16,7-16-22 16</inkml:trace>
  <inkml:trace contextRef="#ctx0" brushRef="#br2" timeOffset="457504.5249">11207 16312 305 0,'0'0'2'0,"0"0"1"0,0 0 3 16,0 0 4-16,5 0 1 16,-5 0 3-16,19 15 0 15,-8-8 4-15,3 0-3 16,4 4 0-16,7 2-3 15,-1-6-2-15,4 3-3 0,-1-1-2 16,0-1 0-16,3-1-2 16,-5 3-1-16,-2-2 0 15,-6 1-1-15,-2-1 0 0,-5 2 0 16,-8 1 1-16,-2 1 0 16,-5 3 1-16,-7 2 0 15,-5 0 1-15,-6 2 0 0,-1 7-1 16,-1-4 2-16,-1-2 0 15,-1-3-1-15,7 0 1 16,1-2-1-16,4-2-1 16,3-6-1-16,12-7-2 0,-16 8 0 15,16-8 0-15,0 0 0 16,0 0 0-16,0 0-2 16,-10 10-32-16,10-10-50 15,0 0-4-15</inkml:trace>
  <inkml:trace contextRef="#ctx0" brushRef="#br1" timeOffset="472584.9408">18463 17479 134 0,'0'0'8'0,"0"0"5"16,0 0 4-16,0 0 4 15,0 0 2-15,0-8 4 16,0 8 0-16,0 0 2 16,5-9-6-16,-5 9-4 0,0 0-2 15,0-13-1-15,0 13-2 16,0-7-2-16,0 7-2 15,0-12-2-15,0 12 0 0,0-12-2 16,0 12 0-16,-2-13-4 16,2 13 2-16,-7-11-1 15,7 11-1-15,-8-9 1 16,8 9-1-16,-10-8 0 0,10 8-1 16,-16-4 0-16,9 1 0 15,-2 3 0-15,-1 0-1 16,-3 0 1-16,1 0-1 15,-1 3 0-15,1 1 1 16,-3-1-1-16,3 4 0 0,0 0 1 16,-2 4-1-16,0-1 1 15,1-1-1-15,-1 7 1 16,0-7-1-16,5 6 1 0,-3-2 0 16,1 1 0-16,3 2 0 15,4-2 0-15,-3 1-1 16,2 3 1-16,1-2 0 15,0 2 0-15,4-4 0 16,0 7 1-16,0-4 0 0,0 1-1 16,2-2 3-16,4 1-1 15,4 1 0-15,0-4 0 16,0 3 1-16,2-3 0 16,0-2-1-16,4 3 0 0,-2-2-1 15,4-1 1-15,2-2-3 16,-20-10 0-16,40 17 0 15,-20-14 0-15,4 2 0 16,-3-2 0-16,3-3 0 16,-1 0 0-16,0-3 0 15,0 1 0-15,0-6 0 0,0-4 0 16,-4 2 0-16,4-1 0 16,-6-4 0-16,3-4 0 15,-3 2 0-15,-5-1 0 0,3 1 0 16,-2-4 0-16,-3 0 0 15,-5 1 0-15,3-2 0 16,-6-1 0-16,0 1 0 0,-2 0 0 16,0 2 0-16,-4 3 0 15,-4 0 0-15,-1-1 0 16,1 3 0-16,-3 0 0 16,-1 3 0-16,2 0 0 0,-5 0 0 15,3 1 0-15,-3 2 0 16,0 0 0-16,1 2 0 15,-2 2 0-15,-2 0 0 16,4 2 0-16,-2 2 0 16,2-2 0-16,0 0 0 0,1 3 0 15,-4 0 0-15,0 0 0 16,4 0 0-16,-4 0 0 16,4 0 0-16,-5 3 0 15,4 1 0-15,-2 2 0 0,-1-1 0 16,5 2 0-16,-3 1 0 15,0 3 0-15,0-2 0 16,2 3 0-16,-1 0 0 0,1 3 0 16,3 0 0-16,1 0 0 15,-2 3 0-15,4 2 0 16,2-1 0-16,0 3 0 16,3 0 0-16,-1 1 0 15,3 2 0-15,0-3 0 0,3 3 0 16,-3-25 0-16,7 20 0 15,7 22 0-15,-14-42 0 16,23 36 0-16,-23-36 0 16,0 0 0-16,23 23 0 15,16 10 0-15,-39-33 0 16,37 14 0-16,-14-6 0 0,-1-3 0 16,1-5 0-16,-1 0 0 15,3-5 0-15,-3-3 0 16,-1-1 0-16,0 1 0 0,-1-4 0 15,3-3 0-15,-8 0 0 16,2-3 0-16,-5-2 0 16,4 4 0-16,-7-4 0 15,1-1 0-15,-5 1 0 16,-2-4 0-16,0 5 0 0,-3-4 0 16,0 0 0-16,-6 3 0 15,1 4 0-15,-2-2 0 16,0 1 0-16,-6 2 0 15,1 0 0-15,0 3 0 16,-1 1 0-16,1 2 0 0,-4-1 0 16,2 3 0-16,-4 2 0 15,6 2 0-15,-4 1 0 16,-1 2 0-16,0 0 0 0,2 2 0 16,-4 6 0-16,3-1 0 15,-1 5 0-15,0 0 0 16,4 1 0-16,-2 4 0 15,3 1 0-15,0-1 0 0,1 5 0 16,4 1 0 0,-1-2 0-16,4 5 0 0,1-2 0 15,3 1 0-15,3-3 0 16,4 2 0-16,-7-24 0 0,23 36 0 16,-23-36 0-16,34 36 0 15,-16-22 0-15,4-4 0 16,0 0 0-16,-3 0 0 15,4-8 0-15,-3-2 0 16,1 0 0-16,-2-5 0 16,-1-4 0-16,-2-7 0 15,-2 3 0-15,-2-6 0 0,-8 2 0 16,5-3 0-16,-9-2 0 16,0-1 0-16,0-2 0 0,0 3 0 15,-9-3 0-15,2-1 0 16,0 2 0-16,-6 3 0 15,1-2 0-15,0 4 0 0,-4 4 0 16,2 2 0-16,-1 0 0 16,-6 6 0-16,5 2 0 15,-5 5 0-15,2 0 0 16,-1 3 0-16,2 4 0 16,1 3 0-16,-1 6 0 0,4 1 0 15,-2 2 0-15,4 1 0 16,-1-1 0-16,6 6 0 15,0 0 0-15,2-2 0 16,5 1 0-16,0-1 0 0,3-1 0 16,4-5 0-16,5 1 0 15,1-6 0-15,1 0 0 16,2 0 0-16,1-4 0 16,0-5 0-16,4-2 0 15,-2-1 0-15,1-1 0 0,-2-7 0 16,1-7 0-16,-4 0 0 15,0 1 0-15,-2-4 0 16,-3-3 0-16,-1 3 0 0,-4-7 0 16,1 8 0-16,-6-6 0 15,0 2 0-15,0-3 0 16,-4 5 0-16,-3-1 0 16,0 3 0-16,-3 2 0 0,-1 2 0 15,0 3 0-15,-5 3 0 16,3 2 0-16,2 2 0 15,-2 1 0-15,1 2 0 16,-2 2 0-16,1 6-5 16,3 2-24-16,0 4-49 15,2 3-10-15</inkml:trace>
  <inkml:trace contextRef="#ctx0" brushRef="#br1" timeOffset="474829.3728">12102 17727 70 0,'0'0'1'0,"0"0"1"15,0 0 0-15,0 0 3 16,0 0 2-16,0 0 1 15,-8 0 3-15,8 0-2 0,0 0 2 16,-13 0-1-16,13 0 0 16,-12 0-2-16,0 0-1 15,-1-3-3-15,-1 2 1 16,-2 1-2-16,-3-3 1 0,-3 3-2 16,1-3 0-16,-4 1 1 15,-7-1-1-15,2 0-1 16,-7 3-2-16,-2-3 0 0,-7 2-3 15,-1 1-4-15,-5 0-1 16,-3-2-5-16,1 2-8 16,-11 0-24-16,3 0-3 15</inkml:trace>
  <inkml:trace contextRef="#ctx0" brushRef="#br1" timeOffset="475857.5913">8110 16763 165 0,'0'0'7'0,"0"0"5"0,0 0 2 16,2-7 7-16,-2 7-1 15,0 0 1-15,5-11 2 16,-5 11-3-16,0 0-6 16,0 0-4-16,0 0-3 15,0 11-2-15,0 9-1 0,2 5 0 16,-2 7 1-16,3 7 2 16,-1 13 2-16,3 2 0 15,-5 9 0-15,0-31-2 16,2 6-1-16,-2 3 1 0,0 4-1 15,0-1-1-15,0 5 1 16,0 1-1-16,-2 2 0 16,2-2 1-16,-2 3-4 15,-1 0 0-15,3-2-2 16,-2 0 0-16,2-2-1 0,-3-1 0 16,1-4-1-16,2-2 1 15,0-42 3-15,0 33 1 16,0 0 1-16,0-9 1 15,-2 1 1-15,2-25-1 16,0 0 0-16,0 9-1 16,0 4-2-16,0-4-3 15,0 2-5-15,0-11-6 16,0 0-17-16,0 0-41 16,0 0-12-16</inkml:trace>
  <inkml:trace contextRef="#ctx0" brushRef="#br1" timeOffset="477939.5522">8082 17504 44 0,'0'0'1'0,"0"0"2"16,0 0 0-16,0 0 2 0,12 0 2 16,-12 0 1-16,18 0 2 15,-1 3-1-15,1-3 3 16,4 5 1-16,1-2-2 16,11-2 0-16,-1 2 0 0,4 2 0 15,5-2 1-15,8 1-2 16,1 1 1-16,9 0-2 15,5 0 0-15,5 0 0 16,4 0-4-16,6-3 2 16,2 3-3-16,6-2 1 0,3 1 0 15,1-1 0-15,4-1-1 16,4 1-1-16,8 0 0 16,0-3 1-16,5 2-1 15,-1-2 0-15,1 3 0 0,7-1-1 16,-1-2 2-16,1 0-1 15,4 2-1-15,-2 1 0 16,2-3-1-16,0 0 1 0,4 0-1 16,-4 2 1-16,2-2-2 15,3 0 0-15,-2 0 1 16,0 0-1-16,-2 0 2 16,1 0-2-16,1 0 0 0,-3 0 1 15,3 0-1-15,-5 0 0 16,-1 0 0-16,4 0 1 15,-6 0-2-15,0 0 2 16,1 0-1-16,-3 0 0 16,0 0 0-16,-3 0 0 15,0 4 1-15,1-2-1 0,-3-1 0 16,-1 2 1-16,-1 0-1 16,0 0 0-16,-5-1 0 15,3 1 0-15,-1 0-1 0,-5-2 2 16,0 2-2-16,-1 2 2 15,-3-2-1-15,1-1 0 16,-3-2 0-16,-3 3 0 0,-1-1 0 16,-3 0 0-16,-1-2 0 15,1 3 0-15,-4-3 0 16,-4 2 0-16,-1-2 0 16,-4 3 0-16,0-1 0 15,0-2 0-15,-3 2-1 16,-8-2 1-16,6 0 0 0,-3 0 0 15,-1 0 0-15,-1 3 0 16,-1-3 0-16,-2 0 0 16,-6 0 1-16,-1 0-1 15,2 0 0-15,-3 0 0 0,-1 0 0 16,-6 0 1-16,4-3-1 16,-5 3 0-16,1 0 0 15,-2-2 1-15,0 2-1 0,-4 0 0 16,-2 0 0-16,-1 0 0 15,-1 0 0-15,-1 0 0 16,-3 0 0-16,2 0 0 16,-4 0 0-16,0 2 0 15,-2-2 0-15,0 3 0 0,0-3 1 16,-3 3-1-16,-3-1 1 16,2-2 0-16,1 2 0 15,-4 1 0-15,-1-1-1 0,-1 1 1 16,5-3 0-16,-1 2 0 15,2 0-1-15,-2 1 1 16,-1-3-1-16,2 2 1 16,1-2-1-16,0 3 1 15,-4 0-1-15,4-3 1 0,-5 0-1 16,-2 2 0-16,3 1 1 16,-6-3-1-16,1 1 1 15,-1-1 0-15,-5 3 0 16,-2-3-2-16,1 0-2 0,-11 0-4 15,14 3-7-15,-14-3-7 16,0 0-11-16,7 6-19 16,-7-6-16-16</inkml:trace>
  <inkml:trace contextRef="#ctx0" brushRef="#br1" timeOffset="478552.1625">17792 17551 179 0,'0'0'6'16,"0"0"2"-16,0 0 1 0,0 0 0 16,0 0 0-16,0 0 1 15,0 0 0-15,0 0 1 16,0 0-5-16,10 3 0 15,-10-3 0-15,15 7 3 16,-2 0 0-16,-1-2 2 16,1 3 0-16,1-3-1 0,4 2 0 15,-1 1-2-15,0-1-1 16,2 4-2-16,0-2-2 16,-2-1-1-16,3-1-1 0,-3 0 0 15,0 1 0-15,-4-1-1 16,-1 0 0-16,1 0 0 15,-3 1 0-15,-10-8 0 0,12 16 1 16,-10-4 2-16,2 0 2 16,-4 1 2-16,0-13-2 15,0 0 1-15,-11 19 1 16,-1 3-2-16,12-22 1 16,-23 22-2-16,1 4-2 15,22-26-1-15,-30 27 1 0,0 0-4 16,9-11-9-16,-2 2-24 15,3-4-39-15,3 0-3 16</inkml:trace>
  <inkml:trace contextRef="#ctx0" brushRef="#br1" timeOffset="479680.3764">8503 17403 250 0,'0'0'6'16,"0"0"3"-16,0 0 3 0,0 0 0 15,0 0 2-15,0 0-1 16,0 0 1-16,0 0 0 16,0 0-5-16,0 0-3 15,-11 8-2-15,1 1 1 16,1 1-3-16,-4 0 2 15,1-3-1-15,-1 5 0 0,-2-2 2 16,0 2-2-16,0-2 0 16,0 6 0-16,1-7 0 15,-4 4-1-15,1-3-1 0,1 2 0 16,4-5 0-16,-1 1-2 16,4-4 0-16,-1 1 0 15,10-5-1-15,0 0 1 16,-7 11 1-16,7-11 0 0,0 15 1 15,0-15 1-15,17 19 1 16,-4-6 2-16,-1 2 0 16,6-3 0-16,-1 2 0 15,5 6-1-15,-5-2 0 0,3-1-1 16,3 1 0-16,-4-1-1 16,-19-17-2-16,23 17-2 15,-3 0 1-15,-1-2 1 16,1 1 0-16,-20-16 3 15,43 27 1-15,-43-27 2 16,15 12 4-16,-15-12-1 16,0 0 1-16,7 7 0 0,-7-7 0 15,0 0-5-15,0 0-3 16,0 0 1-16,0 0-2 16,0 0 0-16,0 0-3 15,-7 0 2-15,7 0-2 0,-8-2 0 16,8 2-6-16,0 0-10 15,0 0-15-15,0 0-50 16,0 0-1-16</inkml:trace>
  <inkml:trace contextRef="#ctx0" brushRef="#br1" timeOffset="481940.1118">11008 9039 152 0,'0'0'6'0,"0"0"2"0,0 0 3 16,0 0 0-16,-3 8 3 15,1 1-1-15,2-9 2 16,-2 26-2-16,2-7-3 16,0 1-4-16,0 7 0 0,0-1-2 15,2 6-1-15,-2-1-1 16,2 11 1-16,3-4 0 16,0 4 1-16,-3 2-1 0,4 1 2 15,-3 7-1-15,1-5 0 16,-1 8 0-16,-1-1 0 15,1 1 0-15,-1-1 0 16,-2 0 1-16,0 1 0 0,0 0-1 16,0 1 0-16,3 2 0 15,-3-7 0-15,0 6-2 16,0 0 1-16,-3 3-1 16,3 0 0-16,-2-2-1 15,-1 3 1-15,1-3 0 0,-1 5 0 16,1-6 1-16,2 4-1 15,0 0 1-15,0-5 1 16,0 6 1-16,0-5-1 0,0 0 2 16,0 2-2-16,0-4-1 15,2 2 1-15,1 0 0 16,-1-3 0-16,3 3-2 16,-5-5 1-16,5 3 0 0,-3 0-1 15,2-1 1-15,-2 4 0 16,-2-7-1-16,0 3 1 15,3 3-1-15,-3-2-1 16,0-4 1-16,0 5 0 0,0-5-1 16,0 1 0-16,0 3 0 15,-3-6 0-15,1 6 1 16,-2-3-1-16,2 2 0 16,0 3 0-16,-1-2 0 15,1 2 1-15,-1-1-2 0,3 1 1 16,-2 0 0-16,-1 0 0 15,1 4 0-15,2-5-1 16,-2 1 0-16,-1 0 1 0,1-2-1 16,-2-1 0-16,2 6 0 15,-3-7 0-15,3 7 0 16,-3-2 0-16,3-1 0 16,-1 2 0-16,1-2 0 0,-1 0 1 15,1-2-1-15,-1 2 1 16,0-4 1-16,3 2-1 15,-2 0 1-15,-1-3 0 16,1 3 0-16,0-1 1 16,2 0-2-16,-3 1 0 0,1-1-1 15,-3 3 1-15,3 1 0 16,-4-4-1-16,1 4 1 16,0-3-1-16,0 0 1 0,3 2 0 15,0-2 0-15,-1-1 0 16,3 1-1-16,0 2 0 15,0-5 0-15,0 2 0 16,0-2 0-16,0 3 0 16,0-1-1-16,0 1 1 0,0-3 1 15,0 3-1-15,0-4 0 16,0 2 1-16,0-2 0 16,0 2 0-16,0-5-1 0,0 5 1 15,0-3 0-15,0 0-1 16,-3 1 1-16,3-1-1 15,-2-1 0-15,-1 1 0 16,1 1 0-16,-1-4 0 0,1 3 1 16,-1 0 0-16,-2-8 1 15,3 5-1-15,2-8 0 16,0 2 0-16,0-5 0 16,0 2 0-16,0-4-1 15,0 1 0-15,0-3 0 0,0 1 0 16,0-1 0-16,0 0 1 15,0-5-1-15,0 0 0 16,0 3 0-16,0-5 1 0,0 0-1 16,0-3 0-16,0-1 0 15,0 0 1-15,0-1-2 16,0-3 1-16,0 0 1 16,0-1 0-16,0-2 0 0,0 2 0 15,0-2 0-15,0 1 0 16,0-5 1-16,0 4-1 15,2-4 0-15,-2 2 0 16,0-1 0-16,3 1 0 16,-3-12-1-16,0 15 0 15,0-15 0-15,2 12 1 0,-2-12-1 16,0 8 0-16,0-8 1 16,0 0-1-16,0 10 0 15,0-10 0-15,0 0 0 0,0 0-2 16,0 0-1-16,0 0-2 15,0 0-3-15,0 0-9 16,0 0-29-16,10-2-38 0,-10 2-2 16</inkml:trace>
  <inkml:trace contextRef="#ctx0" brushRef="#br1" timeOffset="482732.8988">10958 16706 333 0,'0'0'7'0,"0"0"5"16,0 0 1-16,0 0 5 16,-7-7 0-16,7 7 1 15,-10-8 1-15,10 8 1 16,-18-4-7-16,18 4-4 0,-17 0-2 15,7 7-2-15,0 3-2 16,-3 2 0-16,2 5-2 16,5 0 0-16,-1 7-2 15,1-4 0-15,6-1 0 16,0-2 0-16,6 0 0 0,1-4 0 16,9-8 0-16,0-2 0 15,5-6 0-15,1-8 0 16,-2-3 0-16,0-1 0 0,-3-4 0 15,-2-4 0-15,-5 3 0 16,-8 1 0-16,-2 1 0 16,-5 3 0-16,-4 6 0 15,-7 1 0-15,-1 5 0 0,-3 3 0 16,3 6 0-16,-3 3 0 16,2 4 0-16,4 4 0 15,1 0 0-15,6 4 0 16,4-4 0-16,3 3 0 15,0-8 0-15,10 0 0 0,7-5 0 16,1-4 0-16,4-6 0 16,3-4 0-16,0-5 0 15,-5-3 0-15,0-2 0 16,-5 0 0-16,-8-4 0 0,-4 4 0 16,-3 2 0-16,-10 0 0 15,-3 6 0-15,-4 2 0 16,-1 4 0-16,2 3 0 0,-7 0 0 15,5 7 0-15,1 3 0 16,4 5 0-16,-1 2 0 16,7 0 0-16,-3 0 0 15,10 1 0-15,0-5-36 16,7-3-52-16,7-3-3 0</inkml:trace>
  <inkml:trace contextRef="#ctx0" brushRef="#br1" timeOffset="483436.5716">10993 16578 366 0,'0'0'7'0,"0"0"3"0,-13-12 0 16,4 3 3-16,-4 4 1 15,-4 1 1-15,-3-2 1 16,-3 6 1-16,-3 3-6 0,-3 9-3 16,5 11 0-16,-3 2-2 15,2 7 0-15,4 10-2 16,5 0-4-16,4 5 0 15,6 0 0-15,6-2 0 0,2-1 0 16,14-4 0-16,0-6 0 16,7-6 0-16,5-8 0 15,4-10 0-15,1-10 0 0,6-3 0 16,-4-14 0-16,2-3 0 16,-5-10 0-16,-2 1 0 15,-7-6 0-15,-4-2 0 16,-8-1 0-16,-6-6 0 15,-5 2 0-15,-3 0 0 0,-12 2 0 16,-2 0 0 0,-6 11 0-16,-7-1 0 0,1 12 0 15,-6 12 0-15,0 6 0 16,-2 4 0-16,-1 13 0 16,1 9 0-16,7 3 0 15,0 8 0-15,10 4 0 0,8 2 0 16,7 4 0-16,8-2 0 15,9-5 0-15,13-3 0 16,7-8 0-16,9-2 0 0,5-12 0 16,4-6 0-16,-3-9 0 15,3-9 0-15,0-8 0 16,-9-5 0-16,-3-5 0 16,-6-6 0-16,-12-1 0 0,-10 0 0 15,-5-7 0-15,-5-1 0 16,-17 3 0-16,-3-1 0 15,-10 6 0-15,-8 4 0 16,0 10 0-16,-5 8 0 0,-2 12 0 16,-2 18 0-16,7 9 0 15,-2 7 0-15,9 11 0 16,10-1 0-16,11 3 0 16,8 1 0-16,8-10 0 15,19-4 0-15,5-15 0 0,11-9 0 16,1-10 0-16,7-10 0 15,-7-12 0-15,5-9-36 16,-3 0-54-16,-17-4-3 0</inkml:trace>
  <inkml:trace contextRef="#ctx0" brushRef="#br1" timeOffset="486783.3055">11010 15507 147 0,'0'0'2'16,"0"0"1"-16,0 0 0 0,0 0-2 15,0 0 2-15,0 0 1 16,0 0 2-16,0 0 2 0,11 8-3 16,-2-3 2-16,8 2 1 15,1 0 1-15,7-1-1 16,5 1 0-16,7 3-2 16,-2-2-1-16,17-1 1 0,1 0-1 15,3 1 1-15,10-1-1 16,0 3 0-16,9-6 1 15,1 2-1-15,12-1-1 16,-1 1 0-16,3-5-1 16,4 1-1-16,1 1 0 0,3 0-1 15,2 0 0-15,1-2 1 16,9 5 0-16,-2-1-1 16,-7 0 2-16,7 2-2 15,-4-2 0-15,3 2 1 0,4-4-2 16,-8 1 1-16,-4 2 0 15,2-4-1-15,-9 3 0 16,5-3 0-16,1 1 0 0,-9-1 0 16,-5 1 0-16,0 2 0 15,2-2-1-15,-4-2 1 16,-1 4 0-16,4-2 1 16,-3 0-1-16,1-1 0 0,-4 2 1 15,3-4 0-15,-2 1 0 16,-4-1 0-16,4 0 1 15,-1 3-1-15,0-3 0 16,-1 0 1-16,2 0-1 16,2 0 0-16,3 0 1 0,-2 0-1 15,1-3-1-15,4 2 1 16,-1-3 0-16,1-1 1 16,-4 2-2-16,5 1 0 15,-3-1 1-15,2 2-1 16,7 1 1-16,-11 0-1 0,3 0 0 15,-4-3 0-15,-2 3 1 16,-1-3-1-16,-2 3 0 16,-4 0 0-16,-3-2 1 0,0 2-1 15,-2 0 0-15,-2 0 0 16,-3 0 0-16,-2 0 0 16,3 0 0-16,-10 0 0 15,-5 0 0-15,0 0-1 0,-10 0 1 16,1 0 0-16,0 0 0 15,-6 0 0-15,2 0 0 16,-9 0 1-16,8 0 0 16,-8 0 0-16,4-3 0 15,-7 3-1-15,-3 0 1 16,-5 0-2-16,-1 0 1 0,-4 0 0 16,-3 0-1-16,0 3 1 15,-9-3-1-15,15 5 1 16,-15-5-1-16,17 3 1 0,-17-3-1 15,9 4 0-15,-9-4 1 16,10 2-1-16,-10-2 0 0,0 0-1 16,0 0 2-16,11 6-1 15,-11-6 2-15,0 0-1 16,9 2 2-16,-9-2-1 16,12 4 1-16,-12-4 1 15,0 0 0-15,9 0 0 0,-9 0 0 16,9 0 1-16,-9 0 0 15,10 0 0-15,-10 0 0 16,13 0-1-16,-13 0 1 16,17 0 2-16,-17 0-2 15,10 0 1-15,-10 0 0 16,10-4 0-16,-10 4-1 16,9-5 0-16,-9 5-2 0,11 0 0 15,-11 0 0-15,12-3-1 16,-12 3 0-16,10 0 0 0,-10 0-1 15,10 0 1-15,-10 0 0 16,17-2-1-16,-17 2 1 16,16-4 0-16,-16 4-1 0,12 0 1 15,-12 0-1-15,8-3 1 16,-8 3-1-16,0 0 0 16,0 0 0-16,0 0-4 15,0 0-6-15,0 0-10 0,0 0-16 16,0 0-37-16,0 0-5 15</inkml:trace>
  <inkml:trace contextRef="#ctx0" brushRef="#br1" timeOffset="487316.197">17949 15550 302 0,'0'0'6'0,"0"0"1"16,0 0 2-16,0 0-1 15,0 0-1-15,0 0 0 0,0 0 1 16,5 4-1-16,1 1-3 16,10 3-4-16,1-1 0 15,6 3 1-15,4 0 2 16,6 3 0-16,-4-1 1 0,11 0-1 16,-6-5 2-16,2 4-1 15,-4-6-1-15,-8-1-1 16,-3 1-1-16,-6 1 0 15,0-2-1-15,-15-4 1 0,2 13 0 16,-4-4 1-16,-13 7 1 16,-3-2 2-16,-2 6 0 15,-2 3 0-15,-5-4 0 16,-1 6-1-16,-1-3-1 0,4 1-1 16,2-6-1-16,0 3 1 15,9-6-2-15,0-2 1 16,0-1 0-16,5-1-2 0,-2-6-4 15,11-4-10-15,-12 16-30 16,12-16-32-16,-14 8-3 16</inkml:trace>
  <inkml:trace contextRef="#ctx0" brushRef="#br1" timeOffset="488415.2156">11378 15388 308 0,'0'0'5'0,"0"0"6"15,0 0 1-15,2-9 2 16,-2 9 2-16,0 0 2 0,0 0 0 16,5-10 0-16,-5 10-5 15,0 0-4-15,0 0-3 16,0 0-3-16,-7 4-1 16,-7 3-1-16,-4 6-1 0,-5 0 0 15,-3 4-1-15,-7 1 1 16,-2-1 1-16,-5 5-1 15,8-7 0-15,-1 0 0 16,3-5 1-16,8 0 0 16,3-6 0-16,6 2 1 0,6-4 0 15,7-2 0-15,-10 3-1 16,10-3 1-16,0 0-2 16,0 0-1-16,0 0-1 15,0 0-1-15,0 0 0 16,10 0 1-16,2 5 0 0,3-1 0 15,8 7 1-15,3-2 1 16,8 4 0-16,0 1 1 0,6 5-1 16,2-1 1-16,-2 2-1 15,-5 0 1-15,-1-3-1 16,-4 0 0-16,-5 1 1 16,-8-7-1-16,1-2 0 0,-8-1 0 15,-10-8 0-15,10 7 1 16,-10-7-1-16,0 0 1 15,0 0 0-15,0 0 1 16,0 0 0-16,0 0 0 16,0 0 1-16,0 0-1 15,0 0 1-15,0 0 0 0,0 0-1 16,0 0 0-16,0 0 0 16,0 0-1-16,0 0 0 15,0 0-3-15,0 0-5 16,0 0-7-16,0 0-13 0,0 0-55 15,0 0-1-15</inkml:trace>
  <inkml:trace contextRef="#ctx0" brushRef="#br1" timeOffset="489380.9882">13777 14991 405 0,'0'0'4'16,"0"0"0"-16,2-12 2 0,-2 12 1 15,13-12 0-15,-1 10 1 16,4-4 0-16,1 6 0 16,5 0-3-16,3 11-1 15,-2 3-1-15,-1 6-1 16,0 8 0-16,-4-1-1 0,-6 2 0 15,0 4 0-15,-8-3 0 16,-4-1 1-16,0-1-1 16,-9-6 0-16,-4-2 0 15,-1-3 1-15,-3-5 0 16,-1-4 1-16,1-4-1 0,2-4 1 16,1-4-1-16,3-7 0 15,1-8 0-15,10-5-1 16,0-7 0-16,7-1-1 15,7-5 1-15,2-2-1 0,5 4 0 16,1 3 0-16,2-1 1 16,-6 11-1-16,0 5 0 15,-4 2 0-15,-6 12-1 0,-8 3 1 16,13 3-1-16,-9 12 1 16,1 5-1-16,-3 5 1 15,3 4 0-15,-2 3 0 16,5 2 1-16,-4 3-1 0,4-6 1 15,-1-7-1-15,4-1 1 16,-2-5 0-16,3-6 0 16,4-5 0-16,-2-2 1 15,2-2 0-15,1-3-2 16,0 0-2-16,1 0-4 0,-2-8-8 16,3 8-31-16,-5 0-40 15,-1-2-1-15</inkml:trace>
  <inkml:trace contextRef="#ctx0" brushRef="#br1" timeOffset="490231.0788">14467 15136 379 0,'0'0'7'0,"0"0"1"0,4-10 3 16,-4 10 1-16,0-10 1 15,0 10 1-15,0-12 0 0,0 12-1 16,0 0-5-16,0 0-3 15,-10 9-2-15,8 7-2 16,-1 6-1-16,3-1 0 0,0 7-1 16,0 0 1-16,3-1 0 15,4 0 1-15,-2-5-1 16,-1-1 0-16,1-9 0 16,1 0 0-16,-6-12 2 0,3 10 0 15,-3-10 0-15,0 0 1 16,0 0-1-16,0-15 1 15,-5 3-1-15,1-6 0 16,-3-5 0-16,5-3-2 0,-2-3 1 16,3-5-1-16,1 2 0 15,0 3 2-15,1 0-2 16,5 0-2-16,1 7 2 16,4 5-1-16,1 2 0 15,2 6 0-15,4-2 0 0,-2 10 0 16,3 1 0-16,1 0 0 15,-2 4 0-15,-4 9-1 0,-1-1 1 16,-3 5-1-16,-5 0 1 16,-5 3 0-16,-3 1 0 15,-4-1 0-15,-3-4 0 16,-3 1 0-16,4-4 0 16,-2-1 0-16,4-2-1 0,7-10 1 15,-10 10-1-15,10-10 1 16,0 10 0-16,0-10 0 15,17 10 1-15,-4-7 0 0,2 1 0 16,3 1 0-16,-2 0 1 16,5 0-1-16,-4 0-1 15,-2 0 1-15,-2 0 0 16,-3 3 0-16,-10-8 0 16,9 12 1-16,-9-12-1 15,0 15 1-15,-12-9 0 0,-3 5 0 16,-5-4 1-16,-5 1-1 15,-7-2 0-15,-3-2-1 16,-3 1 1-16,1-3-1 0,0-2 0 16,5 0 0-16,2 0-2 15,3 0-8-15,11-10-43 16,4 9-28-16,12 1-3 16</inkml:trace>
  <inkml:trace contextRef="#ctx0" brushRef="#br1" timeOffset="491866.0435">11070 8982 39 0,'0'0'2'0,"0"0"0"16,0 0 6-16,0 0 6 0,0 0 6 15,5 0 5-15,8 3 2 16,6-3 2-16,8 2 0 15,12 1-1-15,12 1-6 16,19 2-4-16,12 1-6 0,12-2-2 16,18 0-3-16,10 2-2 15,12-4-2-15,8-1 0 16,5-2-2-16,0 0 0 0,2 0 0 16,0-2-1-16,-8-1 0 15,-4-2 1-15,2 0 0 16,-2 3 0-16,-5-5 1 15,-8 2 0-15,-3-1 0 0,-6 2 1 16,-10-1 0-16,-13 1-1 16,-18 1-2-16,-18 3 0 15,-16-3-2-15,-7 3-2 0,-16 0-3 16,-17 0-13-16,0 0-38 16,-9 12-8-1</inkml:trace>
  <inkml:trace contextRef="#ctx0" brushRef="#br1" timeOffset="493269.3384">12688 9143 128 0,'0'0'9'0,"0"0"5"15,-5-15 1-15,5 15-1 16,0 0-6-16,0 0 0 0,0 0 0 16,-7 8 3-16,5 19-6 15,-3 8-3-15,-6 14-1 16,6 11 3-16,-2 12 4 0,7 9 4 16,0 6 0-16,0 10-1 15,5-3-1-15,2 0-2 16,5-2 1-16,-4 2-1 15,3 0 1-15,-4 0-1 0,-4 5-1 16,-3-3-1-16,0 6 1 16,-3 2-1-16,1-2 0 15,-3 7 2-15,2 2 1 16,0-5-1-16,3-2 0 16,-3 6-1-16,1-9-1 15,2 6-1-15,-2 2 1 0,2-7-3 16,0-6-1-16,0 0 0 15,-2 1-1-15,-2-6 1 16,4 4 0-16,-4-1 0 0,0 1 0 16,-5-4 0-16,2 4 0 15,-3-2 0-15,2 7 1 0,-4-4-1 16,5 1 1-16,0-1-1 16,-1-2-1-16,3 3 1 15,-2-1 0-15,2-4-1 16,2 3 1-16,1-3 0 15,0-1 0-15,-2-2 0 16,4-2 1-16,0-1-2 0,0-1 1 16,0-4 0-16,0 0-1 15,0-1 0-15,0 0 0 16,4-3 0-16,-4 2 0 16,0-6 0-16,-4 2 0 15,2 3 1-15,-1-10-1 0,-1 2 0 16,1-3-1-16,1-4 0 15,-1 2 1-15,3-6-1 16,-2 2 0-16,2-2 1 0,0 3 0 16,0-4 0-16,0 0 1 15,-2 2-1-15,-1-2 0 16,3 0 0-16,0-1-1 0,-2-5 1 16,-2 0-1-16,4 0 0 15,0-5-1-15,-2 0 2 16,2 0 0-16,0-2 0 15,0 5 0-15,0-6-1 16,0 1 1-16,0 0 0 0,0-4 0 16,0 2-1-16,2-3 0 15,-2-4 0-15,0-1-1 16,0-2 1-16,0-4 0 0,0-2 0 16,0-3 0-16,0-3 0 15,0-1 0-15,0-3 0 16,0 0 0-16,0-2 0 15,0 3-1-15,0-1 1 16,0 0 0-16,-2-2 0 0,0 3 0 16,-1-2 0-16,3 0 0 15,-2-1 0-15,-1-5 0 16,1-1-2-16,2 1-1 16,0-10-4-16,-5 10-3 0,5-10-8 15,0 0-13-15,0 0-40 16,0 0-12-16</inkml:trace>
  <inkml:trace contextRef="#ctx0" brushRef="#br1" timeOffset="493868.0609">12283 16560 345 0,'0'0'5'0,"0"0"3"16,0 0 3-16,0 0 0 15,0 0 1-15,0 0 1 0,0 0 1 16,0 0 0-16,7-3-4 16,4 3-3-16,-1 9-1 15,2 0-3-15,3 6 2 16,-1 5 0-16,7 2-1 0,-6 2-1 15,4 2 1-15,-3-2 0 16,-2 1 0-16,2-3 0 16,-2-5-2-16,-1 1 1 15,-1-5-2-15,-5-6 1 0,4 0 0 16,-11-7-1-16,9 0 0 16,-9 0 0-16,10-17 1 15,-5 2-1-15,-3-3-1 0,2-3 1 16,1-4 1-16,2-4-2 15,-2-2 0-15,4-4 0 16,2 1 0-16,3-4 0 16,2-1 0-16,3 5 0 15,-1-4-5-15,2 6-2 16,-1 2-8-16,1 6-29 0,1 1-40 16,-5 3-2-16</inkml:trace>
  <inkml:trace contextRef="#ctx0" brushRef="#br1" timeOffset="494930.0609">12591 9201 222 0,'0'0'9'0,"0"0"6"15,5-11 4-15,-5 11 2 16,6-13 2-16,-4 4 1 0,-2 9 0 15,3-17 2-15,-3 17-11 16,0 0-5-16,-11 0-4 16,11 0-3-16,-17 12-1 15,10 6-2-15,-8 2 0 16,0 4 0-16,-3 6 1 16,0-4-1-16,-1 5 1 15,-1-2 0-15,-3-2 0 0,4-4 0 16,-1-5 0-16,3-1 0 15,2-5 1-15,5-2 0 0,10-10 2 16,-15 5 0-16,15-5-2 16,0 0 1-16,0-10 0 0,4-5-1 15,7-2 0-15,1-3 0 16,6 0-2-16,1-7 0 16,4 2 1-16,-3 0 0 15,3 6 0-15,-2 1 0 16,-3 1 1-16,-6 5-1 0,1 2-1 15,-13 10 1-15,12-10-1 16,-12 10-1-16,10 0 1 16,-10 0-1-16,10 7 1 15,-2 3 0-15,1 2 0 0,2 6 0 16,3 2 1-16,4-1 0 16,-1 6 0-16,6 2 0 15,2-2 0-15,0 0 1 16,4-3-1-16,1 0 0 15,3-2-3-15,-4-3-9 0,6-1-65 16,-4 6-2-16</inkml:trace>
  <inkml:trace contextRef="#ctx0" brushRef="#br1" timeOffset="496039.3455">12783 12601 321 0,'0'0'6'0,"0"0"3"0,0 0 3 16,3-8 3 0,-3 8 1-16,0 0 1 0,0 0-1 15,0 0 0-15,0 0-5 16,0 0-4-16,4 6-2 15,-1 8-2-15,-1 7-1 0,3 1 0 16,2 2 0-16,6 7-1 16,-3-4 1-16,3 0 0 15,4-5 0-15,-2-5-1 16,2-2 1-16,2-4 0 0,2-9 0 16,-2-2 0-16,1-2 1 15,-2-9-1-15,0-1 0 16,-4-8 1-16,-1 3 0 0,-1-3-1 15,-5 0 1-15,-3 1 0 16,-2 1 0-16,-2 5-1 16,0 4-1-16,0 9 0 15,0-10-1-15,0 10 0 16,0 10-1-16,0 2 0 0,0 5 0 16,3 4 0-16,4 1 1 15,0 3 0-15,6 2 0 16,-1-1 0-16,-2 3 1 15,0-5-1-15,0-2 1 0,-3 4-1 16,-7-7 1-16,0 3 0 16,-5-2 0-16,-9-3 0 15,-6-2 0-15,-8-1-1 0,-2 4 1 16,-4-6 0-16,-2 1 1 16,2-3-2-16,2-3 0 15,2-2-2-15,5-2-1 16,7 0-6-16,4-3-13 0,6-16-47 15,8 16-16-15</inkml:trace>
  <inkml:trace contextRef="#ctx0" brushRef="#br1" timeOffset="496750.7546">13252 12827 436 0,'0'0'2'0,"0"0"-2"0,0 0 2 15,0 0-1-15,0 5 1 16,0-5 0-16,3 18 1 0,0-4 0 16,4 1-1-16,0 4 0 15,1 5 0-15,-1-5 0 16,1 1-1-16,2-1 0 0,-5-2 0 15,0-6 0-15,-3-2 0 16,-2-9 1-16,3 16 0 16,-3-16 1-16,0 0 0 15,-5 0-1-15,0-10 1 16,-5-4 0-16,2-2 0 16,1-6-2-16,2-8 0 15,-3 2 0-15,7-1 0 0,-2 2-1 16,3 0 0-16,3 4 0 15,6 0 0-15,-2 9 0 16,9 2-1-16,-2 2 1 0,4 5-1 16,-1 3 0-16,1 2 0 15,2 0 0-15,-3 2 0 16,-4 5-1-16,-4 3 1 0,1 2 0 16,-8-2 0-16,1 5 1 15,-3-3 0-15,-3-2-1 16,-1 1 1-16,-1-2 0 0,5-9-1 15,-10 15 0-15,10-15 1 16,-6 12-1-16,6-12 1 16,6 13 0-16,1-6 1 15,5-2 0-15,4 0-1 16,-2 0 1-16,4-1 0 0,1 2 0 16,-1-4-1-16,0 4 0 15,-6-2-1-15,-2 2 1 16,-10-6 0-16,10 14 0 15,-10-6 0-15,-2 2 0 16,-11 0 1-16,-4 2-1 0,-6-2 0 16,-7-1 1-16,1 1-1 15,-4 1 0-15,-1-5 0 16,-1 3-1-16,8 0-10 0,-6 11-65 16,8-17-6-16</inkml:trace>
  <inkml:trace contextRef="#ctx0" brushRef="#br1" timeOffset="504311.3334">9574 17994 23 0,'0'0'2'0,"0"0"0"15,0 0 1-15,-13 0 2 16,0 0-2-16,-39-7 2 15,27 4 0-15,-9 3 1 0,-46-5-3 16,33 5-1-16,-2-2 1 16,-8 2-2-16,-1 0 0 15,-4 0 0-15,-2 0 1 16,-7 0-2-16,7 0 2 16,7 2 2-16,-1 1 1 0,7-3 2 15,3 0 1-15,4 2-3 16,44-2-3-16,-36 0-9 15,-2 3-4-15,14-3-7 16,-2 0-8-16,26 0-11 16</inkml:trace>
  <inkml:trace contextRef="#ctx0" brushRef="#br1" timeOffset="504865.4745">8469 17853 90 0,'0'0'-1'16,"0"0"1"-16,0 0 0 15,0 0 1-15,0 0 3 16,0 0 0-16,-9 5 4 16,-1 5-4-16,-1-3 1 0,-1 4 0 15,12-11 1 1,-9 9-1-16,-4 1-1 0,3 2-1 15,-2-1 0-15,12-2 0 16,-2 4 2-16,2-1 0 16,-4 0-2-16,15 1-1 15,1-1 0-15,38 26 0 16,-26-23 0-16,1-3-1 0,-1 0 3 16,2 3-1-16,-1-3 4 15,0 0 2-15,3-1 4 16,-9-1-1-16,1-1 3 15,-20-9 0-15,0 0 0 16,10 8-2-16,-1-3-2 16,5 0-5-16,-2 2-3 15,-12-7-6-15,0 0-9 16,0 0-12-16,0 0-9 0,0 0-20 16,0 0-13-16</inkml:trace>
  <inkml:trace contextRef="#ctx0" brushRef="#br1" timeOffset="507461.8835">8400 16516 104 0,'0'0'3'15,"0"0"-1"-15,0 0 0 16,0 0 0-16,0 0-2 15,0 0 1-15,0-8 0 0,0 8 2 16,11 0-1-16,-4 3 0 16,5-1 0-16,6 1 2 15,-1-1 2-15,3 0 1 16,2 1 0-16,3 2 0 16,2 0 0-16,3-1 0 0,-3-1 1 15,8 2-1-15,-2-2-2 16,7 1 0-16,4 1-1 15,1 0 0-15,-1-1-2 16,4 0 0-16,-1-1 1 0,0-1-1 16,3 3-1-16,-3-2 0 15,-2 0 1-15,2-3-1 16,-2 4 2-16,8-4-1 16,-4 3 0-16,6-1-1 15,5 1 2-15,-6-2-2 16,6 5-1-16,-6-1 2 0,6 4 0 15,-5-1-1-15,1-1 1 16,-6 0-1-16,-2 4 1 16,4-7 0-16,-8 4 0 15,6-6-2-15,1 2 0 0,-5-4 1 16,4 2-1-16,-8 0 0 16,6-2 0-16,-9 2 1 0,2-2-1 15,-11 3 0-15,4-3 0 16,-12 0 0-16,1 3 0 15,-6-3 0-15,-7 0 1 16,0 2-1-16,-10-2 0 0,13 0 1 16,-13 0 0-16,0 0 2 15,0 0 0-15,0 0-1 16,0 0 1-16,0 0-2 16,0 0-1-16,0 0-3 15,0 0-3-15,0 0-5 0,0 0-3 16,0 0 0-1,0 0-1-15,-9 0-2 0,9 0 0 16,0 0 2-16,0 0-1 16,0 0 0-16,0 0-9 15,-7 3-9-15,7-3-11 0</inkml:trace>
  <inkml:trace contextRef="#ctx0" brushRef="#br1" timeOffset="508739.5574">10320 16479 134 0,'0'0'1'16,"0"0"0"-16,0 0 4 15,0 0 4-15,7 4 3 16,3-1 0-16,3 5 2 15,4-4 0-15,3 1 0 0,4 3 1 16,3-1-4-16,3 0-3 16,0 1-4-16,-3-1 0 15,-1 2 0-15,-5-1-2 16,-2 1 2-16,-2 3-2 16,-10 3 6-16,-5 2-1 0,-2 2 3 15,-9 4-1-15,-9 1 1 16,0 2 1-16,-8-2-1 15,1-2 1-15,-5 0-5 16,2-1 0-16,1-4-2 0,5-2 0 16,4-3 0-16,1-2-5 15,7 2-8-15,-2-1-10 16,12-11-25-16,-8 16-26 0,8-16-6 16</inkml:trace>
  <inkml:trace contextRef="#ctx0" brushRef="#br1" timeOffset="526392.1132">8540 16750 0 0,'16'3'0'0,"2"-3"0"0,-1 0 1 16,1 0 1-16,2 3-2 16,-3-3 0-16,3 2-2 15,-2-2 1-15,1 0 1 16,-1 0 0-16</inkml:trace>
  <inkml:trace contextRef="#ctx0" brushRef="#br1" timeOffset="528295.495">11001 16830 1 0,'34'0'5'0,"-4"-3"-3"15,-1 3 1-15,4 0-1 16,-6-2 1-16,3 2-2 15,-2-2 0-15,4 2 0 16,3-3 0-16,0 3 1 0,2 0 0 16,-3 0 0-16,4-2 1 15,-3 2 1-15,7 0 0 16,-7-3 1-16,0 3-2 16,0-2 2-16,-4 2-1 15,7 0-1-15,-6 0 1 0,5 0-2 16,-7 0 0-16,8 0 2 15,-5 0-2-15,6 0 1 16,3 0-1-16,-2 0 0 0,5 0 1 16,-6 0-1-16,9 0 2 15,-9 0-1-15,9 0 2 16,-9-2 1-16,-2 2 1 16,6 0-1-16,-8 0 1 0,7-3-1 15,-7 3 0-15,5-2-1 16,-6-1 1-16,9 3-1 15,-1 0 0-15,-2 0-1 16,-1-2 0-16,2 2 0 0,3 0 1 16,-7 0-2-1,8 0 2-15,-8-3-2 0,3 3 2 16,0 0 0-16,0-3 0 16,2 3 1-16,-2 0 0 15,4-1 0-15,2 1 0 0,-3 0 1 16,6-3-2-16,-5 3 0 15,6 0-1-15,-8 0-1 16,8 0 1-16,-6 0-3 0,-1 0 1 16,1 3 0-16,-1-2 0 15,2 2-1-15,-4 0 0 16,6-3 1-16,4 0 0 16,-2 0 0-16,4 0-1 15,-3 0 0-15,1 0 0 0,2 0 1 16,2 0-1-16,-6 2 0 15,-2-2 0-15,1 3 0 16,-2-3 0-16,7 2 0 16,-4 1-1-16,4-1 2 15,-1-2-1-15,1 2-1 0,4-2 1 16,-5 3 0-16,1-3-1 16,1 0 1-16,-8 0 0 15,4 0-1-15,-5 0 1 0,3 0 0 16,-6-3 0-16,4 3 1 15,5 0-1-15,-4 0 0 16,1 0 0-16,-3 0 1 0,5 0-1 16,-4 0 1-16,1 0-2 15,-5 0 1-15,-1 0 0 16,-2 0 0-16,1-2-1 16,2 2 1-16,-4 0 0 0,6 0 0 15,-1 0 0-15,1 0 0 16,1 0 0-16,-4 0-1 15,5 0 1-15,-4 0 0 16,2 0 0-16,-5 0 0 16,-5 0 0-16,2 0 1 0,-2 0-1 15,-2 0 1-15,-2-2-1 16,4 2 1-16,-6 0-1 16,4 0 2-16,-2 0-2 15,1 0 0-15,5 0 1 0,-4 0-2 16,1 0 1-16,2 0 0 15,0 0-1-15,-6 0 1 16,6 0-1-16,-5 0 1 16,-4 0-1-16,3 0 1 0,-4 0-1 15,5 0 0-15,-6 0 1 16,6 0-1-16,-5 0 1 16,3 0-1-16,-1 0 1 15,2 0-1-15,-1 0 1 0,-1 0 0 16,1 0-1-16,4 0 0 15,0 0 0-15,-2 0 1 16,2 0-1-16,-2 0 0 0,6 2 0 16,-3 0-1-16,2 1 1 15,-7-1 1-15,-1-2-1 16,0 3 0-16,1-1 0 16,-1 0 1-16,-2 1-1 15,7-3 1-15,-2 5 0 0,8-3-1 16,-1 1 1-16,4 2 0 15,5-1-1-15,-4-1 1 16,3 2-1-16,-4 0 1 16,7-2-1-16,-6 1 1 0,-5-1 0 15,4 3-1-15,-7-4 1 16,4 1-1-16,-4 1 1 16,3-4 0-16,-3 5 0 15,0-2-1-15,3 0 1 0,-2-2-1 16,4 2 1-16,-4-1 0 15,3 1-1-15,-6-3 2 16,5 0-1-16,-7 3 0 16,5-3 1-16,-9 2 0 15,3-2 0-15,-2 3-1 16,-2-3 1-16,-6 2-2 0,4-2 0 16,-7 2 0-16,-4-2 0 15,-3 0-3-15,-9 0-5 16,0 0-10-16,8 3-2 0,-8-3-11 15,0 9-34-15,-10-3-9 16</inkml:trace>
  <inkml:trace contextRef="#ctx0" brushRef="#br1" timeOffset="534922.825">7950 16731 1 0,'8'0'9'0,"-8"0"1"0,17 0 2 16,-2 2 2-16,2-2 3 15,1 0 0-15,7 0-2 16,-4 0 0-16,7 0-2 0,2 0 0 16,7 0-2-16,4 0-2 15,-2 0 0-15,11 0-1 16,-8 3-1-16,15-3-1 15,-8 0-2-15,10 0 1 16,-6 2-2-16,-2-2 0 16,8 0-1-16,-1 0 0 0,1 3-1 15,1-3 2-15,0 3-2 16,-1-2 1-16,1 2 0 16,0 2 3-16,-3-2-4 15,-5-1 2-15,7 1 1 0,-4-1-1 16,7 0-1-16,0 1 1 15,3-1 0-15,-2 2-2 16,3-2 0-16,-1 1-1 0,0 1 1 16,-3-1-1-16,-5-1 1 15,-3 1-1-15,3 0 0 16,1-2 0-16,-1 5 0 16,0-6 0-16,-2 2 0 15,2-2 0-15,-4 3 0 0,6-1 0 16,-7-2 1-16,-2 0-1 15,-1 0 0-15,-3 0 1 16,3 0-1-16,1 0 1 0,-5 3-1 16,2-3 1-16,-2 2-1 15,-1 0 1 1,1 1 1-16,2-1-2 0,-10 1 2 16,6-1-1-16,-3-2 1 15,-1 0 0-15,4 0 0 0,-6 0 0 16,2 0 1-16,4 0-1 15,-1 0 0-15,-2 0 0 16,0 0-1-16,0 0 1 16,-1 0-1-16,6 0 0 0,-8 0 2 15,-2 0-2-15,2 0 0 16,1-2 0-16,-4 2 0 16,1-3 0-16,0 3 0 15,-3 0-1-15,1-2 1 0,-1 2-1 16,6 0 1-16,4 0 0 15,-3-3-1-15,4 1 1 16,-3 2 0-16,6-2 0 16,-3 2 0-16,1-3 1 0,-3 1-2 15,-4-1 1-15,2 3-1 16,-2 0 2-16,6 0-1 16,-9 0 0-16,9 0-1 15,-3 0 1-15,5 0-1 0,2 0 1 16,-5 0-1-16,8 0 0 15,-6 0 1-15,9 0-1 16,-9 0 1-16,9 0-1 16,-8 0 1-16,-3 0-1 0,2 0 1 15,-3 0 0-15,5 0 0 16,-3 3 0-16,1-3 0 16,-1 2-1-16,-1-2 1 0,2 0 0 15,-1 0 0-15,2 0-1 16,-4 0 1-16,-3 0 0 15,4 0 0-15,-4 0 0 16,7 0 0-16,-8 0 0 16,6 0 0-16,-5-2 1 0,5-1 0 15,2 3-1-15,-5-2 0 16,3-1 0-16,-6 3 0 16,2-3 0-16,1 3 1 15,2-1-1-15,-5-2 1 16,-2 3 0-16,5-5 0 0,-2 5 0 15,1-3 0-15,-5 0 0 16,6-1-1-16,-2 2 1 16,2-2-1-16,2 2 0 0,-2 2-1 15,1-5 1-15,-1 3-1 16,3-1 0-16,-3 1 0 16,-1-1 1-16,-3 0-1 15,-1 1 1-15,-3-1-1 0,2 2 0 16,-2-2 1-16,1 3-1 15,-1-3 0-15,-4 1 0 16,4-1 0-16,0 3 0 16,0 0 0-16,-2 0 0 15,2 0 0-15,3 0 0 0,-3 0 0 16,2 0 0-16,0 0 0 16,-4 0 0-16,5 0 0 15,-5 0 0-15,2 3 0 16,0-3 0-16,3 2 0 0,2-2 1 15,-2 3-1-15,0-3 0 16,1 3 0-16,-2-3 1 16,2 4-1-16,4-2 0 0,-4 1 1 15,1 0-1-15,0-1 0 16,2 3 0-16,-1-3 1 16,2 1-1-16,-1-1 0 15,-2 2 1-15,6 1-1 0,-1-4 1 16,1 2 0-16,-1 0 0 15,4 2 0-15,-3-2 0 16,4-2-1-16,3 5 2 16,0-4-1-16,-1 3 1 15,4-2-2-15,4-1 1 16,-2 3 1-16,0-3-1 0,-1 1 0 16,-2-1 0-16,3 0-1 15,-5 1 1-15,4 2 0 16,1-3-1-16,2 1 1 0,-2-1-1 15,-6 1 1-15,6-1-1 16,-2 0 1-16,-1-2-1 16,-5 3 0-16,-5-3 0 15,3 2 1-15,-6-2-1 16,4 3 0-16,-1-3 1 0,1 3-1 16,-6-1 0-16,2-2 1 15,4 3-1-15,-8-3 1 16,4 3-1-16,-4-3 0 0,-4 1 1 15,-1-1-1-15,0 0 0 16,-1 3 2-16,0-3-2 16,-4 6 0-16,-2-6 1 15,1 2-1-15,-4 1 0 0,3-3 0 16,-6 1 0-16,3 2 1 16,-5-3-1-16,1 0 0 15,1 3 1-15,0-3 0 16,3 0-1-16,-4 2 1 15,5-2-1-15,-3 0 1 0,-2 0-1 16,2 0 1-16,2 0-1 16,-7 0 0-16,1 0 0 15,-1 0 0-15,-1 0 0 0,3 0 0 16,-4 0 0-16,2 3 0 16,1-3 0-16,-2 3 1 15,0-3-1-15,3 0 0 16,-2 1 0-16,1-1 1 0,2 3-1 15,-2-1 0-15,2 1 0 16,1-3 0-16,-2 3 1 16,-1-1-1-16,2-2 0 15,-2 3 0-15,-1-1 0 16,-3 0-1-16,-1-2 2 0,-1 3-1 16,-8-3-1-16,13 0 1 15,-13 0 0-15,0 0 0 16,0 0 0-16,0 0 1 15,0 0-1-15,0 0 0 0,0 0-1 16,0 0 1-16,0 0-1 16,0 0-1-16,0 0 0 15,0 0-1-15,0 0 0 16,0 0-1-16,0 0 2 0,0 0 0 16,0 0 0-16,-11 5 1 15,-1-1 1-15,0-4 0 16,-6 6 1-16,-7-4 0 0,-2 0-1 15,-6 3 0-15,-1-2 0 16,-6-1 0-16,-3 1-1 16,-6-3 0-16,-5 2 1 15,-1 0-1-15,-5-2 0 16,0 3-1-16,1-3 2 16,-6 0 0-16,1 0-1 0,1 0 1 15,-1 0 0-15,-5 0 0 16,1 0 0-16,-2 0 0 15,-1 0 0-15,0 0 0 0,2 0 0 16,-3 0 0-16,-3-3-2 16,3 3 2-16,-6-2-1 15,2 0 0-15,-8 2 1 0,1-3-1 16,0 3 0-16,-5 0 0 16,0-2 0-16,0-1 0 15,3 3 1-15,-4 0-1 16,1-2 1-16,-1 2-1 15,-6-3 1-15,1 3 0 0,2 0 0 16,-5-4 0-16,3 4-1 16,0-3 1-16,-4 0 0 15,1-1 0-15,0 4 0 16,1-5 0-16,1 2 0 16,3 1 0-16,-8 0 0 0,6-1 0 15,-3 1 0-15,5-1 0 16,3 3 0-16,-3-5 0 15,2 2 1-15,-2 2-1 0,5 1 0 16,-3-6 0-16,1 4 1 16,5-1-1-16,-3 0-1 15,2 2 1-15,1 1 0 16,2-3 0-16,0 1 0 0,0-4 0 16,2 3 0-16,3 2 0 15,-3-2 1-15,4 3-1 16,1-3 0-16,-3 1 1 15,2 2-1-15,1 0 0 0,-2-3 1 16,0 3-1-16,2 0 0 16,1 0 1-16,1 0-1 15,4 0 0-15,2 0 0 16,-2 0 1-16,-1 0-1 16,0 0 0-16,3 0 0 0,-2 0 0 15,1 3 0-15,-1-3 1 16,-1 2-1-16,0 1 0 15,6-3 0-15,-6 3 0 0,-1-3 0 16,0 1 0-16,2-1 0 16,2 0 0-16,0 0 0 15,-1 0 1-15,-1 0-1 16,2 0 0-16,5 0 0 0,-6 0 0 16,-1-1 0-16,-1-2 0 15,3 0 0-15,1 1 0 16,-5-4 0-16,4 4 0 15,3-1 0-15,-4 1 0 0,4-3 0 16,0 3 0-16,0-1 0 16,3-1 0-16,2 1 0 15,-1 0 0-15,3-1 0 16,2 1 1-16,5 1-1 16,-5-1 0-16,6 1 0 0,-1 0 1 15,-2-3-1-15,5 2 0 16,-3 1 0-16,6 2 0 15,-4-3 0-15,3 0 2 16,3 2-2-16,2-2 0 0,2 3 0 16,-1-5 0-16,4 5 0 15,-2-3 0-15,5 0 0 16,-3 2 0-16,2 1 0 16,-1-3 0-16,-4 3 0 0,6 0 0 15,-3-2 0-15,3 2 0 16,-3 0 0-16,3-4 0 15,-5 4 0-15,5-2 0 16,-2 2 0-16,0-3 0 0,-1 3 0 16,-2 0 0-16,0 0 0 15,-1 0 0-15,-1 0 0 16,-1 0 0-16,-2 0 0 16,-3 0 0-16,-2 0 0 15,2 0 0-15,-2 0 0 16,2 0 0-16,-5 0 0 0,3 0 0 15,0 3 0-15,-5-3 0 16,4 0 0-16,-4 2 0 0,0-2 0 16,-3 0 0-16,-4 4 0 15,6-4 0-15,-4 0 0 16,0 0 0-16,2 0 0 0,3 0 0 16,0 0 0-16,2 0 0 15,1 0-2-15,0 0 4 16,0 0-2-16,0 0-2 15,-4 0 2-15,4 0 0 16,-3 0-1-16,2 0 1 0,1 0 0 16,-4 0-1-1,3 0 1-15,1 0 0 0,0 0 0 16,4 0 0-16,-3 0 0 16,0 0 0-16,-1-4 0 15,-2 4-1-15,1-2 1 16,2 2-1-16,-2 0 0 0,1 0 0 15,-6 0 0-15,5 0-1 16,3 0 1-16,-5 0 0 0,-1 0 0 16,4 0 0-16,-8 0 0 15,4 0 0-15,1 0-1 16,-1 0 0-16,-1 0 1 16,2 0-1-16,-3 0-1 15,3 0 0-15,0 0 0 0,-3 0 0 16,-2 0 0-16,0 0 0 15,-3 0-2-15,0 0 2 16,-3 0 0-16,7 0 0 0,-6 0 0 16,2 0 0-1,0 0 1-15,1 0 0 0,5 0 0 16,-8 0 0-16,-1 0 0 16,6 0 1-16,-5 0-1 15,5 0 1-15,0 0 0 16,2 0 0-16,0 0-1 0,6 0 1 15,4-3-1-15,0 1-1 16,-1 0-1-16,3-1 1 16,5-2 0-16,-4 0 0 0,0 2 0 15,4-1-1-15,0-1 2 16,2 2-1-16,4-1 1 16,-1 1 0-16,6-2-1 0,-3 3 2 15,7-3 0-15,4 2 0 16,1 1 1-16,0-3 1 15,3 5 0-15,3-5 2 16,4 5-2-16,8 0-1 16,-10-2-1-16,10 2-4 15,0 0-3-15,0 0 2 0,0 0-3 16,0 0 0-16,0 0 1 16,10 0 1-16,4 0 2 15,-2 0 2-15,0 0 3 16,8 0 0-16,0 0 0 0,8 0 1 15,-7 2-1-15,9-2 0 16,-2 3 2-16,6-1-2 16,7 0 1-16,-2 1-1 0,7-1 1 15,-5 1 0-15,12-3 0 16,-2 0 0-16,4 2 0 16,0-2 1-16,0 0-1 15,7 0 0-15,4 0 0 0,2 0 0 16,-1 0 0-16,3 0 0 15,2 0-1-15,1 0 0 16,-2 0-1-16,0 3 0 0,3-1 0 16,-3 0 0-16,-1-2-1 15,3 3-1-15,-4 2 2 16,0-3-1-16,4 1 1 16,-6-1 1-16,-5 1-1 15,5 0 1-15,1-2 0 16,1-1 0-16,3 0 0 15,-3 3 0-15,3-3 0 0,0 0 0 16,3 0 0-16,2 0 0 16,3 0 1-16,-1 0-1 0,1 0 0 15,2 0 0-15,0 0-1 16,0 0-2-16,2 0-1 16,1 0 0-16,-1 0 0 0,-3 0-1 15,3 0 0-15,1 0 1 16,-4 0 0-16,4 0 2 15,-3 0 1-15,4 0 1 16,-1 0-1-16,2 0 1 16,0 2 0-16,5 1 0 15,-5-3 1-15,5 3-1 16,2-1 0-16,-4 3 0 0,-3-5 0 16,3 5 0-16,-6-5 0 15,5 6 0-15,-2-6 1 16,0 2-1-16,-1-2 0 0,3 0 0 15,-5 3 0-15,1-3 0 16,-2 0 0-16,0 1-1 16,-1-1 1-16,1 3 0 0,-2-3 0 15,-1 0 1-15,0 3-1 16,-1-3 2-16,3 0 0 16,-5 0 1-16,3 0 0 15,0 0 1-15,-4 0 1 16,2 0-2-16,-7 0 2 0,7 0-2 15,-2 0 0-15,0 0 1 16,-2 0-2-16,3 0-1 16,0 0 0-16,-2 0 1 15,1 0-1-15,1 0 0 16,0 0 0-16,1-3 0 0,-2 3 0 16,0 0 0-16,-2-3 0 15,1 3 1-15,1 0-1 16,-3 0 0-16,1 0 0 0,-2 0 0 15,-2 0-1-15,4 0 1 16,-4 0-1-16,-1 0 0 16,1 0 0-16,-3 0 0 15,6 0 0-15,-4 0 0 0,1-1 0 16,-1 1 0-16,-6 0 0 16,6 0 0-16,3 0 0 15,1 0 0-15,-2 0 0 16,1 0 0-16,1 0 0 0,-1 0 0 15,-1 0 0-15,0 0 0 16,-2 0 1-16,0 0-1 16,-1 0 1-16,-1 0-1 15,0 0 0-15,-3 0 0 16,1 0 0-16,-3 0 0 0,-9 0 3 16,5 0-2-16,2 0 1 15,0 0 1-15,0 0 0 16,-5 1 0-16,5-1 0 15,-4 3 1-15,1-3-2 0,-2 3 0 16,-6-3 0-16,7 2 0 16,-7-2-1-16,6 3 2 15,-2 0-2-15,4-2 0 0,0 5 0 16,0-4 0-16,0 1 0 16,-6-1 0-16,9 1 0 15,-4-1 0-15,-7 3-1 0,8-3 1 16,-2 3-1-16,3-3 0 15,1 4 0-15,-1-2 0 16,1-1 0-16,-4 2-1 16,7-3 1-16,-8 0 0 15,-1 1 0-15,4-1 0 16,-6 1 0-16,10 0 0 0,-1 2 0 16,2-2 0-1,2-2 0-15,-1 2 0 0,3 3 0 16,-1-4 0-16,-1 1 0 15,2-2 0-15,-6 2 0 0,7 0 0 16,-2-1 0-16,1-2 0 16,3 3 0-16,-1-3 0 15,-1 3 0-15,0-3 0 16,2 0 0-16,2 0 1 0,0 0-1 16,1 1 0-16,1-1 0 15,-1 3 1-15,3-1-1 16,-4 1 0-16,3-3 0 15,-1 0 0-15,-4 0 0 0,3 0 0 16,-1 0 0-16,-2 0 0 16,0 0 0-16,-1 0 0 15,1-3-1-15,-7 3 1 16,-2 0 0-16,5 0 1 16,-1 0-1-16,-3 0 0 0,2 0 0 15,4 0 0-15,-1 0 0 16,-2 0 2-16,3 0-2 15,-5 0 0-15,0 3 0 0,5-3 0 16,0 0 0-16,4 3 1 16,-2-1-1-16,3 1 0 15,3-1 0-15,-4-2 0 16,7 2 0-16,-5 1 0 0,3-1-1 16,-2 1-3-16,1 1-1 15,0 2-4-15,-1-2-2 16,3 1-7-16,1 3-13 15,-7-4-30-15,12 2-1 16</inkml:trace>
  <inkml:trace contextRef="#ctx0" brushRef="#br1" timeOffset="537657.592">4423 16729 3 0,'39'2'9'0,"14"-2"2"16,4 2 1-16,-2 1 1 0,2-1-2 15,0 1 3-15,1 0-2 16,-2-2-1-16,-4 4-1 16,8-2-2-16,0 2-2 15,-1 0-2-15,4-3 0 16,-1 1-2-16,2 3 1 0,1-4-1 16,0-2 0-16,2 4 1 15,-10-1-1-15,10-3 0 16,-1 3 1-16,2-1-2 0,-1 1 0 15,1-3 0-15,1 0 0 16,-2 3-1-16,2-3 1 16,2 0-1-16,-2 1 0 15,-2-1 2-15,0 3-1 16,3 0 0-16,0-3 1 16,-4 2-1-16,5 1 2 15,-2-1-1-15,-7 1-1 0,7-1 1 16,4-2 0-16,-1 2-1 15,2-2 0-15,-1 0 0 16,-2 0 0-16,4 0 0 0,-5 0 1 16,4 0 0-16,-4 0 0 15,2 0 0-15,0 0 2 16,0 0-1-16,3 3 0 0,-3-3 0 16,2 2-1-16,2-2 1 15,-2 0-2-15,-3 3 1 16,1-3-1-16,3 2 0 15,-2-2 0-15,-1 0-1 0,-2 0 1 16,1 0-1-16,-6 0 2 16,5 0-2-16,1-2 0 15,-3 2 0-15,4-3 0 16,-3 3 0-16,4 0 1 16,-1 0-1-16,-1 0 0 0,1 0 1 15,3 0-1-15,-2 0 1 16,1-2-1-16,1-1 1 15,2 1 0-15,0-3-1 16,0 0 1-16,0 3-1 0,0-4 0 16,0 2 0-16,0-1 0 15,-2 2 0-15,-1-1 1 16,1 1-1-16,-1 1 0 0,-2-2 0 16,-4 4 3-16,6-2-3 15,1 2 0-15,-1-3 0 16,-2 1 0-16,3 2 0 15,-1-2 0-15,-3-1-3 0,0 1 3 16,1-1 3-16,-2 3-6 16,0 0 3-16,-1 0-2 15,1 0 1-15,0 0-1 16,-4 0-2-16,1 3 1 16,0-1 1-16,-9-2-2 15,7 3 2-15,-3-1 1 0,0 0 0 16,0 1 0-16,-2-1 1 15,1 2-1-15,0-2 1 16,1 2-2-16,-8-1 2 0,-2 0-1 16,6 2 1-16,-1-1-1 15,0 2 1-15,3-4-1 16,-3 3 1-16,3 0 0 0,-3 0 0 16,5 0 1-16,-5-1 0 15,-5-1 0-15,10 0 2 16,-12 1-1-16,12-1 0 15,-2-1 2-15,4 1-2 0,1-1 0 16,2 0 0-16,1 1 0 16,1-1 0-16,3 1-1 15,1 0 0-15,-2-3 0 16,3 0-1-16,4 0 1 16,-4 0-1-16,4 0 0 15,-7 0 0-15,3 0 1 16,2 0-1-16,-4 0 0 0,1-3 0 15,-3 3 3-15,3 0-3 16,-3 0 0-16,-3 0 0 0,3 0 0 16,-6 0 0-16,-6 0 0 15,4 0 0-15,2 0 0 16,-2 0 0-16,3 0 0 16,-1 0 0-16,-4-3 0 0,2 3 0 15,0 0 0-15,-4-2 0 16,-8-1 0-16,7 3 0 15,-3 0 0-15,1 0 0 16,0 0 0-16,0 0 0 0,2 0 0 16,-3 0 1-16,5 0-1 15,-8 0 0-15,-1 0 1 16,1 0-1-16,-3 0 0 16,4 0 0-16,2 0-1 15,-4 0 1-15,3 0-1 16,-1 0 1-16,0 0 0 0,0 0 0 15,1 0 0-15,-7 0 0 16,0 0 0-16,0 0 0 0,0 0 1 16,0 0-1-16,-8-2 0 15,8 2 0-15,3 0 0 16,-3 0 0-16,4 2 0 16,-8 1 0-16,8-1 0 15,-8 1 0-15,8 0 0 0,-10-3 0 16,-3 2 0-16,3-2 0 15,-5 0 0-15,4 0 0 16,-4 0-1-16,8 0 1 0,1 0 0 16,-1 0 0-16,4 3 0 15,-5-3 0-15,7 0 0 16,-1 3 0-16,2-2 0 16,-8 2 0-16,3-1 0 15,0 4 0-15,-6-3-3 0,9-2 3 16,-11 2-1-16,10 0 1 15,0-1-1-15,4 1 1 16,-5-3 0-16,2 0 0 16,1 0 0-16,-4 0 0 0,4 0 1 15,-8 0 0-15,-2-3 2 16,3 1-3-16,-1 2 1 16,-4-3 0-16,-3 3 0 0,11 0-2 15,2 0-8-15,-4 3-11 16,4 5-21-16,-4-4-16 15</inkml:trace>
  <inkml:trace contextRef="#ctx0" brushRef="#br1" timeOffset="540087.7583">12388 16748 166 0,'0'0'4'0,"0"0"0"16,0 0 3-16,0 0 1 16,0 0 3-16,0 0-1 15,5 0 0-15,-5 0 1 16,0 0-3-16,0 0-2 0,0 0-1 15,6 8-4-15,-6-8-2 16,0 0-3-16,0 0-2 16,0 0-6-16,0 0-10 15,0 0-15-15,0 0-23 0</inkml:trace>
  <inkml:trace contextRef="#ctx0" brushRef="#br3" timeOffset="551726.5709">18528 17452 220 0,'0'0'10'0,"0"0"7"0,2-10 4 15,-2 10 3-15,0-12 2 16,0 12 2-16,3-25 2 15,-3 2 2-15,-3 2-10 0,-4-2-7 16,-4 1-3-16,11 22-5 16,-19-15-2-16,4 10-1 15,-2 2-2-15,-5 3-1 0,-1 6 1 16,-1 3-1-16,1 6 1 16,-2 2 2-16,0 4 0 15,2 5-1-15,-2 5 1 16,6 0 1-16,19-31-2 0,-18 37 0 15,-11 47 1-15,24-38-4 16,5-4 0-16,5 3 0 16,8-1 0-16,8-5 0 15,-21-39 0-15,28 35 0 16,1-3 0-16,4-2 0 16,44 10 0-16,-37-28 0 0,5-10 0 15,-3-6 0 1,2-10 0-16,-3-6 0 15,-7-6 0-15,1-8 0 0,-8 1 0 16,-4-7 0-16,-9 1 0 16,-3-3 0-16,-9 0 0 0,-2 1 0 15,-8 0 0-15,-9-1 0 16,-8 27 0-16,-4-20 0 16,-6 1 0-16,-8 11 0 0,4-2 0 15,-8 12 0-15,4 1 0 16,-2 8 0-16,0 1 0 15,4 9 0-15,-2 3 0 16,8 8 0-16,0 7 0 16,10 2 0-16,4 3 0 0,14 6 0 15,7-35 0-15,0 38 0 16,0-2 0-16,11 2 0 16,22 40 0-16,-11-40 0 15,-22-38 0-15,24 35 0 16,6-1 0-16,3-5 0 15,0-3 0-15,36 8 0 16,-32-26 0-16,-5-8 0 0,3-9 0 16,-5-9 0-16,-3-6 0 15,-2-4 0-15,-4-2 0 16,-7-7 0-16,-2 0 0 16,-7-3 0-16,-2 4 0 0,-3-7 0 15,-3 4 0-15,-9 1 0 16,-5-1 0-16,-6 9 0 15,-6 3 0-15,-6 4 0 0,-2 11 0 16,-4 4 0-16,2 8 0 16,-1 3 0-16,1 11 0 15,6 7 0-15,3 1 0 16,0 5 0-16,8 6 0 0,22-33 0 16,-15 39 0-16,-8 38 0 15,23-38 0-15,9 3 0 16,-9-42 0-16,16 35 0 15,5 0 0-15,8-4 0 16,1 1 0-16,44 9 0 16,-33-29 0-16,1-6 0 15,-5-9 0-15,2-10 0 0,-5-6 0 16,-5-8 0-16,-6-2 0 16,-4-2 0-16,-4-1 0 15,-8-3 0-15,-1-2 0 0,-6 2 0 16,-8 0 0-16,-9 1 0 15,-5 5 0-15,-4 0 0 16,-6 8 0-16,-3 8 0 16,-2 8 0-16,0 5 0 15,2 0 0-15,-4 15 0 0,8 2 0 16,1 8 0-16,6 3 0 16,24-28 0-16,-20 31 0 15,2-1 0-15,11 8 0 16,0-4 0-16,7-2 0 15,4 6 0-15,14-9 0 16,-1 1 0-16,11-7 0 16,-3-1 0-16,37 7 0 0,-30-29 0 15,3-2 0-15,-6-13 0 16,1-4 0-16,-2-9 0 16,-8-2 0-16,-3-4 0 0,-4-1 0 15,-8-3 0-15,-5-1 0 16,-5-2 0-16,-8 3 0 15,-4 4 0-15,-6-2 0 0,-7 7 0 16,1 7 0-16,-6 9 0 16,0 6 0-16,0 7 0 15,0 7 0-15,3 13 0 16,4 7 0-16,7 3 0 16,21-30 0-16,-16 35 0 15,4-1 0-15,10 6 0 0,-1-3 0 16,11 3 0-1,4-3 0-15,10-5 0 16,1 4 0-16,4-12 0 0,35 15 0 16,-30-31 0-16,3-8 0 15,-2-13 0-15,-6-9 0 16,-2-6 0-16,-8-6 0 0,-4 0 0 16,-6-2 0-16,-7-5 0 15,-2 3 0-15,-11-1 0 16,-4 4 0-16,-8 5 0 0,-3 0 0 15,-1 8 0-15,-6 7 0 16,3 8 0-16,-1 7 0 16,1 0 0-16,7 15 0 0,5 5-12 15,10 4-74-15,3 4-2 16</inkml:trace>
  <inkml:trace contextRef="#ctx0" brushRef="#br3" timeOffset="557024.7131">13422 12455 242 0,'0'0'5'0,"0"-12"2"16,0 2 2-16,-6-7 2 0,-3-1 4 15,-3-7 1-15,-13 0 3 16,-5-4-1-16,-10 4-3 16,-5 3-1-16,-7 7-1 15,-5 5-4-15,-11 10-2 16,-1 3-2-16,-11 14-2 0,1 10-1 16,-5 8 0-16,1 7 0 15,9 5 0-15,1 10 1 16,17 8 0-16,11 4 1 15,17 7 2-15,20 9 0 0,14 2-2 16,17-1 0-16,16-1 1 16,16-7-1-16,7-5-1 15,10-15-1-15,10-8 0 16,8-12 1-16,3-16-1 16,11-10 0-16,2-12 1 0,5-7 0 15,4-16-1-15,-1-9 1 16,-6-10-1-16,-4-9 1 0,-15-14-1 15,-11-9 0-15,-21-11 0 16,-19-9 0-16,-14-5 0 16,-24-3-1-16,-20 4 0 0,-24-2-1 15,-22 16 1-15,-15 6-1 16,-24 17 0-16,-17 18-1 16,-14 17 0-16,-11 14-1 15,-2 19-3-15,-9 21-12 16,5 23-63-16,18 24-4 15</inkml:trace>
  <inkml:trace contextRef="#ctx0" brushRef="#br3" timeOffset="580849.1909">8071 16731 170 0,'0'0'9'0,"0"0"4"16,0 0 2-16,0 0 5 15,6-2 0-15,-6 2 4 16,3-15 2-16,-3 0 0 16,0-2-8-16,0-6-4 0,0-7 0 15,0-1-2-15,-3-10-2 16,-3-5-2-16,2-12-2 16,-1-4 0-16,-7-14 0 15,3-3-1-15,-2-10 1 0,1-3-2 16,0-5 2-16,2-2-3 15,1 2 1-15,2 1 0 16,1 4 0-16,-1 2-1 16,5-1 0-16,0 6-1 15,0-3 0-15,0 4-1 0,5-1 1 16,-1 1 0-16,4 4-1 16,-4 5 1-16,4 2-1 15,-4 6 1-15,2 8-1 16,-1 1 1-16,0 12-1 15,-3 1 0-15,1 8-1 0,-1 3 1 16,-2 0 0-16,0 8-1 16,0 4 1-16,0 0-1 15,0 3 0-15,-2 4 0 0,-1 6 1 16,1-1-1-16,2 10 1 16,-3-10-1-16,3 10 0 15,0 0 0-15,0 0 0 0,0 0 0 16,0 0-1-16,0 0 1 15,0 0-1-15,0 0 0 16,0 0-1-16,0 0-1 16,0 0-3-16,0 0-4 15,-2 8-12-15,2-8-15 0,-5 12-45 16,5 0-1-16</inkml:trace>
  <inkml:trace contextRef="#ctx0" brushRef="#br3" timeOffset="581820.5207">8149 14524 179 0,'0'0'5'0,"0"0"0"0,0 0 4 15,5 0 2-15,-5 0 0 16,0 0 1-16,10 2 5 15,-10-2 0-15,10 0-3 0,5 3-1 16,5-3 1-16,7 0-3 16,3 3 3-16,16-1-3 15,3-2-2-15,10 5-1 16,6-1 0-16,6-1-2 0,5 5-1 16,6-4 0-16,-1 4-1 15,4-4-2-15,2 1 1 16,0 1-1-16,0-1 0 15,0 0 0-15,-5 0-1 16,3-2 0-16,-3-1-1 0,-3 1 1 16,-2-2 0-16,-2-1 0 15,-4 0 0-15,-1 0-1 16,-5 0 1-16,0 0-1 0,-6-1 1 16,-1-2-1-16,-4 1 1 15,-1-1-1-15,-2 0 1 16,0 3-1-16,-10-2 0 0,2 2 0 15,-3 0 0-15,-6 0 0 16,-1 0 1-16,-4 0-1 16,-1 2 0-16,-5 1 0 15,-1 0 1-15,0-1-1 16,-4-2 0-16,-2 0 1 16,0 3-1-16,-4-3 0 15,1 0 1-15,-1 0-1 0,1 0 0 16,-1 0 1-16,0 0-1 15,1-3 0-15,-6 3 1 16,5 0-1-16,-12 0 1 0,13-2-1 16,-13 2 0-16,0 0 1 15,0 0-1-15,10 0 1 16,-10 0 0-16,0 0 0 0,0 0 0 16,0 0 1-16,0 0 0 15,0 0 0-15,0 0 0 16,0 0 0-16,0 0 0 0,0 0-3 15,0 0-6-15,-10 0-10 16,3 2-26-16,7-2-32 16,-23 12-4-16</inkml:trace>
  <inkml:trace contextRef="#ctx0" brushRef="#br3" timeOffset="582237.432">10602 14437 286 0,'0'0'4'16,"0"0"4"-16,0 0-1 0,0 0 3 15,0 0 2-15,6 0 1 16,-6 0 1-16,20 5 2 15,-8 3-5-15,6-1 0 16,-1 2-3-16,3 2-1 16,3-1-1-16,-4 0-2 0,1 0 0 15,-3-3-1-15,1 0-1 16,-6-2 0-16,1 1-1 16,-13-6 1-16,12 11-1 15,-10 0 1-15,-2 1 0 16,-7 3 1-16,-5 3 0 0,-6 1 0 15,-5 6 1-15,-2 2 0 16,-1 0-2-16,-4 1 0 16,2-4 0-16,4 1-1 0,1-4 0 15,9-2-5-15,-2 0-7 16,9-6-23-16,7-4-44 16,0-9-2-16</inkml:trace>
  <inkml:trace contextRef="#ctx0" brushRef="#br3" timeOffset="583003.2121">8363 14365 279 0,'0'0'8'0,"0"0"5"16,0 0 2-16,0 0 2 15,0 0 0-15,2-10 2 0,-2 10 0 16,0 0-1-16,0 0-6 16,0 0-5-16,0 0-3 15,-12 12-1-15,-3 1-1 16,-4 4 0-16,-7-2 1 0,-4 3-2 15,0 2 1-15,-4-4 0 16,1 0-1-16,4-3 1 16,4-4-1-16,5-4 1 15,5 0 0-15,2-5-1 0,6 0 0 16,7 0 0-16,-9 2-1 16,9-2 0-16,0 0 0 15,12 5 0-15,2 3 0 16,6 2 0-16,10 2 0 15,5 3 1-15,5 2 1 0,5 5 1 16,0-2-1-16,-3 2 0 16,0-2 1-16,-4 0-1 15,-6 1 0-15,-8-7-1 0,-4 1 0 16,-4-1 0-16,-7-3-2 16,-2 3-6-16,-7 19-59 15,3-23-15-15</inkml:trace>
  <inkml:trace contextRef="#ctx0" brushRef="#br3" timeOffset="588541.1798">18391 17573 96 0,'0'0'6'16,"0"0"5"-16,0 0 2 15,0 0 5-15,0 0 3 16,0 0 3-16,0 0 3 0,0 5 1 16,0-5-4-16,0 0-3 15,0 0-4-15,0 0-4 16,0 0-2-16,0 0-4 15,0 0-1-15,0 8-3 0,0-8 0 16,0 0-1-16,0 0 0 16,0 0-1-16,0 0 0 15,0 0 0-15,0 0 0 16,0 0 0-16,0 0-1 16,0 0 0-16,0 0 0 0,0 0 0 15,0 0-3-15,0 0-6 16,0 0-7-16,0 0-14 15,0 0-24-15,0 0-18 16</inkml:trace>
  <inkml:trace contextRef="#ctx0" brushRef="#br3" timeOffset="588780.7176">18391 17573 61 0,'20'29'1'16,"-20"-29"1"-16,0 0-1 16,0 0 2-16,0 0-2 15,0 0-1-15,0 0-4 0,0 0-5 16,0 0-10-16,0 0-11 15</inkml:trace>
  <inkml:trace contextRef="#ctx0" brushRef="#br3" timeOffset="603033.368">19863 3222 188 0,'0'0'8'0,"0"0"2"16,0 0 6-16,0 0 3 15,-2-9 3-15,2 9 1 16,0 0 2-16,0 0 0 15,-11-8-7-15,11 8-3 16,0 0-4-16,0 0-2 16,-10 8-3-16,10 1-2 0,0 1-2 15,-2 3-1-15,0 0 2 16,2-1-1-16,0 0 0 16,2 0 1-16,3-1 1 0,4-7 1 15,4 1 2-15,-1-5 0 16,9 0 1-16,-3-9 0 15,1-2 1-15,-1-6-1 0,1-2 0 16,-4-5-2-16,-4 0-1 16,-5-1 0-16,-3 2-1 15,-3 5-1-15,-9-1-2 16,-2 7 0-16,-8 5-1 0,-1 7 1 16,-5 0-1-16,0 12-1 15,0 6 1-15,2 5 0 16,1 3 0-16,5 2 0 15,4 4 0-15,5-2 1 16,8 1-1-16,0-5 1 0,8-3-1 16,7-4 1-16,5-9 0 15,5 0 0-15,3-10 0 16,2 0 1-16,-2-7 0 16,2-9-2-16,0-3 0 0,-7-7 0 15,-1-3 0-15,-4-5 0 16,-11-1 0-16,-4 0 0 15,-3 1 0-15,-8 5 0 0,-7 3 0 16,-2 11 0-16,-11 5 0 16,-2 10 0-16,0 2 0 15,1 13 0-15,-1 2 0 16,5 11 0-16,3-3 0 16,7 2 0-16,4 2 0 0,9-1 0 15,2-3 0-15,5-6 0 16,11-4 0-16,4-10 0 15,1 0 0-15,4-5 0 16,5-5 0-16,-5-7 0 16,3-5 0-16,-6-5 0 15,-5-1 0-15,-4 0 0 0,-11-1 0 16,-2 4 0-16,-5 3 0 16,-7 5 0-16,-3 4 0 15,-2 8 0-15,-6 0-5 0,4 15-13 16,-1-3-17-16,4 0-45 15,9 13-5-15</inkml:trace>
  <inkml:trace contextRef="#ctx0" brushRef="#br3" timeOffset="604377.562">20007 3074 282 0,'0'0'7'0,"2"-15"6"0,1 6 2 15,0-7 3-15,-3 2 1 16,0-1 2-16,-8-3 0 16,-2 4 1-16,-9 4-8 0,-6 5-3 15,-8 5-4-15,-1 9-1 16,-9 9-1-16,-2 11 0 16,-2 9 0-16,3 14 0 15,1 3-1-15,8 3 1 16,8 5 0-16,10-1-2 0,8-1-1 15,12-1 0 1,17-13-1-16,10-5 0 0,10-10 1 16,10-7-2-16,9-10 1 15,8-8 2-15,4-7-1 16,3-10 0-16,-3-12 0 0,0-5-2 16,-9-13 0-16,-7-4 0 15,-11-16 0-15,-9-1 0 16,-13-7 0-16,-12 1 0 0,-10 1 0 15,-10 4 0-15,-12 5 0 16,-11 10 0-16,-1 10 0 0,-14 12 0 16,1 7 0-16,-5 6 0 15,-4 9 0-15,2 8 0 16,-6 13 0-16,4 9 0 16,4 10 0-16,-1 8 0 15,6 14 0-15,7 7 0 16,13 0 0-16,7 5 0 15,10 1 0-15,13-8 0 0,11-1 0 16,16-12 0-16,7-11 0 16,8-5 0-16,11-13 0 15,-3-9 0-15,5-8 0 16,4-5 0-16,-7-18 0 0,0-7 0 16,-9-12 0-16,0-8 0 15,-9-11 0-15,-8-11 0 0,-8-7 0 16,-14-1 0-16,-7 1 0 15,-16 6 0-15,-16 5 0 16,-10 10 0-16,-8 17 0 16,-12 9 0-16,-7 9 0 0,-4 10 0 15,6 8 0-15,2 6 0 16,14 11 0-16,4 5-2 16,14-2-78-16,16 21-9 15</inkml:trace>
  <inkml:trace contextRef="#ctx0" brushRef="#br3" timeOffset="606177.0699">19147 3342 97 0,'0'0'3'0,"0"0"-1"15,0 0 5-15,0 0 2 0,0-8 6 16,0 8 1-16,0 0 2 16,0 0 1-16,0 0-1 15,-10 0 0-15,10 0-2 16,-13 0-5-16,3 0-4 15,1 3-1-15,-7-2-1 0,0 3-1 16,-2-2 2-16,-7 1-1 16,0-1 1-16,-5 1-1 15,-5-3 2-15,-1 3-1 16,0-3 0-16,-3 1 0 0,-4-1 0 16,-1 0 0-16,-1 0-1 15,-5 0 0-15,3 3 0 16,-6-3-1-16,-1 3 0 15,-6-3 0-15,-1 2-2 16,-4 1 0-16,-3-1 0 16,-1-2 0-16,0 2 1 0,-2 1 0 15,0-3-1-15,-1 2 0 16,-3 1 0-16,1-3 0 16,-6 5-1-16,3-2 2 0,-3 1-2 15,-3-1 0-15,3 1 0 16,-5 4-1-16,-1-4 1 15,-2 2 0-15,-2-1-1 16,0-1 1-16,-4 1-1 0,0 0 1 16,-3 1-1-16,0-1 1 15,-1 0-1-15,-1 3 0 16,3-4 1-16,-1-1 0 16,-6 2-1-16,4-3 1 0,-4 3 0 15,2-3 0-15,-1 3 0 16,-2 1-1-16,4 1 0 15,-5-3-1-15,1 4 1 16,5-4-1-16,-2 4 1 0,0-5-1 16,0 4 0-16,-1-5 2 15,-3-2-1-15,4 3 0 16,-1-1 1-16,-3-2 0 16,4 0 0-16,-2 0 0 0,-1 3 0 15,7-3 1-15,-2 3-1 16,1-2 0-16,6 2-1 15,-2 0 1-15,5 0 0 0,1 2-1 16,6-2 1-16,1-3-1 16,3 4 1-16,4-4-1 15,5 3 1-15,2-1 0 16,4 1 0-16,4-1 0 0,-3 1-1 16,7-1 1-16,0 0-1 15,3 1 1-15,3-1-1 16,0 1 1-16,8 0-1 15,-2-3 1-15,6 1 0 16,0-1 0-16,7 3 0 16,0-3 0-16,3 0 0 0,1 0 1 15,4 0-1-15,3-3 1 16,-1 2 0-16,2-2 0 16,-4 0 1-16,7-2-1 0,-2 3 2 15,2 0-3-15,0-1 1 16,2 1 0-16,-2-1 0 15,5 1-1-15,3-1-1 0,-3 0 1 16,0 2 0-16,0-2 0 16,3-2-1-16,7 5 1 15,-18-6-1-15,18 6 1 16,-14-7-1-16,14 7 1 16,-10-3-1-16,10 3 0 0,0 0 0 15,-11 0-1-15,11 0 0 16,0 0-3-16,-4 3-4 15,4-3-18-15,0 18-49 16,0-18-3-16</inkml:trace>
  <inkml:trace contextRef="#ctx0" brushRef="#br3" timeOffset="607012.2623">12062 3362 348 0,'0'0'6'0,"0"0"3"0,0 0 3 16,0 0 1-1,0 0 0-15,0 0-1 0,0 0 2 16,0 0 0-16,-9 9-4 16,-4-1-3-16,-2 2-1 15,-8 2-1-15,-4 5 1 0,-3-2-1 16,-4 3 0-16,-1-1-1 16,-3 0-1-16,1 0-1 15,0-2-1-15,2-2 1 0,2-6-1 16,6 1 1-16,4-1 0 15,2-4 1-15,13-1-1 16,8-2 0-16,-12 3 0 16,12-3-2-16,0 0 0 0,5 7 0 15,7 1 0-15,8 1 0 16,7 3 0-16,3 4 0 16,10 1 0-16,-1 0 0 0,4 1 0 15,-4-1 0 1,2 1 0-16,-5-1 0 0,-3-6 0 15,-8 0 0-15,-3-2 0 16,-4-3 0-16,-6 1 0 16,-2-4 0-16,-10-3 0 15,12 4 0-15,-12-4 0 0,0 0 0 16,0 0 0-16,0 0 0 16,0 0 0-16,0 0 0 15,18 16-61-15,-8-11-30 0</inkml:trace>
  <inkml:trace contextRef="#ctx0" brushRef="#br3" timeOffset="608908.7797">15093 3959 330 0,'0'0'8'16,"0"0"3"-16,0 0 5 15,4-10 0-15,-4 10 4 0,5-11-1 16,-5 11 1-16,3-7 0 16,-3 7-7-16,0 0-5 15,15 0-1-15,-3 3-3 16,6 9-2-16,4 5-1 0,3 8 0 15,4 3 0-15,4 3 0 16,-3 5 0-16,-3 1 0 16,-7-1-1-16,-6-3 0 15,-4 2 1-15,-4-9 0 16,-6-1-1-16,-2-4 1 0,-6-4 0 16,-5-5 1-16,0-7-1 15,-7-5 1-15,6-7 0 16,-2-8-2-16,8-8 0 0,2-7 0 15,6-7 0-15,6-4 0 16,8-4 0-16,10 1 0 16,2-2 0-16,4 4 0 15,5 5 0-15,-1 5 0 0,1 5 0 16,-5 7 0-16,0 5 0 16,-5 5 0-16,-3 6 0 15,-2 4 0-15,-10 4-10 16,2 12-18-16,-10 4-55 0,-2-1-3 15</inkml:trace>
  <inkml:trace contextRef="#ctx0" brushRef="#br3" timeOffset="609277.9156">15693 4095 379 0,'0'0'7'0,"0"0"1"0,0 0 2 16,-7 0 0-16,7 0 1 15,-17 10 0-15,2-1 1 16,1 7 0-16,-2 0-6 0,4 7-1 16,1 0-2-16,9 1 0 15,2 1 0-15,8-3-1 16,9-1 0-16,6-9 0 15,9-3 0-15,0-1 0 16,3-8 1-16,-3-5-1 16,0-7 1-16,-7-6-1 0,-7-7 0 15,-10-2 1-15,-8-3-2 16,-16 3 1-16,-7 0-1 16,-8 9-1-16,-3 6-1 0,-5 7-5 15,5 10-27-15,6 7-49 16,3 3-3-16</inkml:trace>
  <inkml:trace contextRef="#ctx0" brushRef="#br1" timeOffset="613008.0153">11532 2784 292 0,'0'0'8'0,"0"0"1"16,0 0 4-16,-5-12 1 15,5 12 3-15,-5-10 1 0,5 10-1 16,0 0 0-16,0 0-5 16,-4 22-2-16,4 10-2 15,0 14-2-15,2 14-2 16,5 12 1-16,-2 13 1 0,1 7-1 16,1 4-2-16,0 1 0 15,-2-1 0-15,0-7 0 16,1 0-1-16,-4-4 0 0,-2-8 0 15,0-6 0-15,-6-4 0 16,-1-2 0-16,2-13 0 16,-2-4-1-16,-3-14 1 15,2-2-1-15,3-12 0 16,1-2 0-16,1-12-4 16,3-6-6-16,0 0-20 0,7-2-51 15,-4-16-3-15</inkml:trace>
  <inkml:trace contextRef="#ctx0" brushRef="#br1" timeOffset="614340.3151">11403 3062 169 0,'0'0'4'16,"0"0"2"-16,0 0 3 15,10-3 3-15,-10 3 1 16,15 0 5-16,-5 0 3 0,5 0 1 16,0 0 1-16,0 0-4 15,7 0 0-15,3 0-2 16,0 0-3-16,7 0-1 0,0 0-4 16,4 0-2-16,3 0-3 15,1 0 0-15,-3-2-1 16,6 2 0-16,-4 0-1 15,4 0 2-15,6-2-1 16,-7 2 0-16,11 0 0 0,-3-3 1 16,1 3-1-16,-1-2 0 15,5 2 1-15,0 0-2 16,-4 0 1-16,4-3 0 16,0 0-1-16,5 1 1 0,2-1-1 15,-2-2 1-15,2 1-1 16,-2-2 1-16,-1-1 0 15,-3-1-1-15,0 1 1 16,-2 2 0-16,-4-3-1 0,-2 6 0 16,-1-3 0-16,-1 3-1 15,0-3 1-15,-3 3-1 16,-2-1 1-16,1 0-1 0,-1 3 0 16,-4-2 0-16,-3 2 1 15,1 0-1-15,-3 0 0 16,1 0 0-16,2 0 1 15,0 0-1-15,2-2 0 16,-2 2 0-16,1-3 0 0,-1 1 0 16,3 2-1-16,-3-5 1 15,-3 5-1-15,-2-3 1 16,0 3-1-16,-3-2 1 16,1 0-1-16,-1-1 0 15,0 0 1-15,3 1-1 0,-3-1 0 16,3 2 0-16,0-3 1 15,-4 4-1-15,4-2 0 16,-1 2 0-16,-2-2 0 0,0-2 0 16,-2 4 0-16,-1-2 0 15,2 2 1-15,1-3-1 16,3 2 1-16,0-5 1 16,0 4 1-16,2-1-3 0,-2-2 0 15,2 3 0-15,-2 0 0 16,0-1 0-16,-5 0 0 15,-3 1 0-15,1 2 0 0,-4-3 0 16,-1 3 0-16,-6 0 0 16,-1 0 0-16,-11 0 0 15,12-2 0-15,-12 2 0 16,0 0 0-16,0 0 0 16,0 0 0-16,0 0 0 15,0 0 0-15,0 0 0 0,0 0 0 16,0 0 0-16,0 0 0 15,0 0 0-15,0 0 0 16,0 0 0-16,0 0-8 0,0 0-7 16,0 0-18-16,-19 0-49 15,19 0-1-15</inkml:trace>
  <inkml:trace contextRef="#ctx0" brushRef="#br1" timeOffset="614913.6426">14635 2700 309 0,'0'0'9'0,"0"0"5"16,0 0 0-16,0 0 0 16,0 0 1-16,0 0 2 0,0 0 0 15,3 7 1-15,6 4-6 16,3-2-4-16,9 3 1 16,-1 1 0-16,5-1 1 0,1 3-1 15,4-2-1-15,2 1-1 16,2-1-1-16,-4-2 0 15,2-2-6-15,-6 1 0 16,2-3 0-16,-6 0 0 16,-4 1 0-16,-2-1 0 15,-7-2 0-15,-9-5 0 16,3 17 0-16,-6-4 0 0,-16 2 0 16,-1 5 0-16,-6-1 0 15,-7 6 0-15,-4 3 0 16,0 2 0-16,-6-1 0 0,2-2 0 15,1 1 0-15,3-3 0 16,1-1 0-16,7-5 0 16,2-1 0-16,7-6 0 0,4 1 0 15,4-3 0-15,12-10 0 16,-9 12 0-16,9-12 0 16,0 0 0-16,0 0 0 0,0 0 0 15,0 8 0-15,0-8 0 16,1 2-16-16,12-2-68 15,-13 0-3-15</inkml:trace>
  <inkml:trace contextRef="#ctx0" brushRef="#br1" timeOffset="619693.5952">11960 2798 339 0,'0'0'8'0,"0"0"2"16,0 0 5-16,0 0 3 15,-5-9-1-15,5 9 2 16,0-8 0-16,0 8 1 15,10-12-7-15,2 10-3 16,6-1-4-16,1 3-1 0,4 3-2 16,5 7 0-16,1-1-1 15,1 6-1-15,-2 3 0 16,-7 2-1-16,0 0 0 0,-4-1 0 16,-5-1-1-16,-2 3 1 15,-10-3-1-15,0 0 1 16,-5-4 0-16,-5-1 1 15,-1-4 0-15,-5 2 1 0,2-6-2 16,-2-4 0-16,3-1 0 16,1-4 0-16,4-6 0 15,8-5 0-15,0-2 0 16,3-8 0-16,5 0 0 0,7-2 0 16,2 0 0-16,0 2 0 15,3 3 0-15,3 2 0 16,-3 3 0-16,0 4 0 15,-1 6 0-15,2 2-12 16,-6 0-7-16,2 5-17 0,3 3-47 16,-8 2-1-16</inkml:trace>
  <inkml:trace contextRef="#ctx0" brushRef="#br1" timeOffset="620371.1507">12462 2846 399 0,'0'0'6'0,"0"0"2"16,0 0 2-16,0 0 0 15,0 0 1-15,5-12 0 0,-5 12 0 16,18-10 0-16,-4 5-5 15,-1-1-3-15,7 2-2 16,0 1 0-16,2 3 0 0,-2 0-1 16,-4 0-1-16,2 6 0 15,-6 1 1-15,-12-7-1 16,11 17 0-16,-11-7 1 16,-2 0-1-16,-7 3-1 0,3-4 1 15,-5-2-1-15,2 1 0 16,-1 1 1-16,10-9-1 15,-13 15 1-15,13-15 0 16,0 13 1-16,0-13 1 16,13 13 0-16,2-8 0 15,2 2-1-15,0-2 1 0,6 2 0 16,0 1 0-16,-1-1-1 16,-5 0 0-16,1 1 0 15,-8 0 1-15,-1 1-1 16,-9 3 0-16,0-4 1 0,-5 2-1 15,-7 1 1-15,-10-2 0 16,-4 1-1-16,-4-3 1 0,-1-1-1 16,-2-2 0-16,3 1 0 15,1-5-2-15,4 0-3 16,8 2-4-16,-1-2-18 16,8-9-48-16,10 9-6 15</inkml:trace>
  <inkml:trace contextRef="#ctx0" brushRef="#br1" timeOffset="620760.4853">13121 2697 374 0,'0'0'7'0,"0"0"3"16,0 0 1-16,0 0 0 15,-10-8 0-15,0 8 1 16,-2 0 0-16,-3 5 0 0,0 8-6 15,-5 1-3-15,0 4 0 16,2 5-1-16,6 1 0 16,4 2-1-16,4-2 0 15,4 2-1-15,2-5 0 16,10-4 0-16,8 0-4 0,3-6-5 16,7-5-20-16,9-2-51 15,-6-4 3-15</inkml:trace>
  <inkml:trace contextRef="#ctx0" brushRef="#br1" timeOffset="621059.6832">13310 2757 393 0,'0'0'3'0,"0"0"2"16,-10 2 0-16,-3 3 0 16,6 3 1-16,-5 1 0 15,2 4 0-15,2 2 3 16,0 0-5-16,4 3 1 15,7-6-1-15,6 0 1 0,9-2 0 16,1-3-1-16,6-5 1 16,3-2-1-16,-1 0-1 15,3-2 1-15,-7-8-1 16,-2 0 0-16,-3-4 1 16,-6-1-1-16,-7 0-1 15,-5-6-1-15,-3 7 0 0,-8-1-1 16,-7 3-1-16,-4 5-3 15,0 7-6-15,-6-3-12 16,5 3-29-16,7 10-30 0,0 0-3 16</inkml:trace>
  <inkml:trace contextRef="#ctx0" brushRef="#br1" timeOffset="621424.9874">13690 2697 400 0,'0'0'5'16,"0"0"1"-16,-10 0 1 16,1 0 1-16,-4 3 0 15,-2-1 0-15,0 3 1 16,-2 0 0-16,1 3-4 16,4 2-2-16,5 2-1 15,2 1 0-15,5-4 0 0,0 6-1 16,8 0 1-16,4-3-1 15,3 4 0-15,4-4 1 16,2 0 0-16,1-2-2 0,0 3 1 16,-4-4-1-16,-3 1-1 15,-4-2 1-15,-11-8 0 16,6 17-1-16,-6-17 1 0,-17 15-1 16,-2-8 0-16,-2-2 2 15,-2-2 0-15,-7 2-2 16,6 0-3-16,-3-5-9 15,6 2-22-15,21-2-44 0,-12 0-2 16</inkml:trace>
  <inkml:trace contextRef="#ctx0" brushRef="#br1" timeOffset="621774.3837">13929 2692 425 0,'0'0'6'0,"0"0"1"16,-5-4-1-16,5 4 1 16,-10 0-1-16,10 0 0 0,-13 12 1 15,8-5 0-15,5 11-6 16,0-1 0-16,5 0 0 16,3 5 0-16,7-5 1 15,5 4 0-15,-1-6 0 0,3-5 0 16,4-3 1-16,-2-4-1 15,2-3 1-15,-2-3 0 16,-4-6 1-16,-4-3-1 16,-4-5 1-16,-3-2-4 0,-6-1 0 15,-3-2 0-15,0 2 0 16,-5 0 0-16,-5 5 0 16,3 0 0-16,7 15 0 15,-18-9-12-15,18 9-19 16,-7 4-51-16,7-4-4 0</inkml:trace>
  <inkml:trace contextRef="#ctx0" brushRef="#br1" timeOffset="622041.1375">13997 2643 428 0,'0'0'5'15,"0"0"3"-15,0 0 1 16,0 0 0-16,0 0 0 16,0 0 1-16,-9 0 0 15,6 12 0-15,1 6-4 16,2 9-3-16,0 11-1 0,0 1 0 16,0 8-2-16,-2 5 0 15,0 0 0-15,2-3 0 16,0-5 0-16,0 4-23 15,18-11-58-15,-14-5-2 0</inkml:trace>
  <inkml:trace contextRef="#ctx0" brushRef="#br1" timeOffset="629582.0946">14914 4177 135 0,'0'0'5'16,"0"0"1"-16,0 0 2 0,0 0 1 15,0 0 0-15,0 0 1 16,0 0 1-16,0 0-2 15,0-8-4-15,0 8 0 0,-11-6-3 16,-1 6-2-16,-6 0 0 16,-4 0 0-16,-10 0-1 15,-2 0 1-15,-9 0-1 16,-7 0 0-16,-7 0 1 0,-8 0 0 16,-2 0-1-16,-2-1 0 15,-3-2-2-15,-1 3 0 16,-3-3-3-16,-2-4-4 15,4 4-3-15,-8 3-2 16,4-3-1-16,-1 3-4 16,-3 0-7-16,0 0-2 0,-2 0 0 15</inkml:trace>
  <inkml:trace contextRef="#ctx0" brushRef="#br1" timeOffset="629857.6861">11555 4063 19 0,'0'0'4'0,"0"0"-2"16,0 0 2-16,-10 0-1 0,10 0 1 16,-10 0 1-16,10 0-2 15,0 0-2-15,-13 0-10 16,13 0-8-16,0 0-2 16</inkml:trace>
  <inkml:trace contextRef="#ctx0" brushRef="#br1" timeOffset="630644.0376">11421 4097 67 0,'0'0'1'0,"0"0"1"0,0 0 3 16,-16 10 1-16,9-3 0 0,4 6 2 15,3-3 4-15,0 2 3 16,0 2 6-16,0-14 1 16,18 14 2-16,-3-14 0 15,10-3 2-15,-6-5 0 0,2-7-2 16,1 1-2-16,-5-3-4 15,-1 0-3-15,-7-1-2 16,-2 3 0-16,-7-3-4 16,0 5-2-16,-7 4-3 15,-5 4-2-15,-6 5-1 0,-1 0-1 16,-6 5-2-16,0 7 0 16,-2 5 0-16,6 3 0 15,0 6 1-15,8-4-3 16,1 2 2-16,7-1 1 15,5-5 0-15,5-3 2 0,11-4 0 16,2-5 1-16,7-6 1 16,0-8 1-16,5 1 1 15,-3-9-1-15,0 0 1 16,-7-2 0-16,-2-4 0 0,-6-1 0 16,-7 4 0-16,-5 1-2 15,-7 4 0-15,-9 3-1 16,-3 4-2-16,-4 7-1 0,-6 0 0 15,1 12 0-15,-4 4-1 16,4 3 0-16,3 3 1 16,6 1-1-16,4 3 1 0,8-8 0 15,7 5 0-15,9-11 1 16,11 0 1-16,7-6 0 16,3-6 0-16,8-3 2 15,-1-4-1-15,1-8 1 16,-6-1-1-16,-4 0 1 15,-7-5-1-15,-10 2 2 16,-9 4-4-16,-9 2 2 0,-1 1-2 16,-15 4 1-16,-1 7-2 15,-3 1 1-15,-1 0-2 0,-2 4-1 16,3 4-2-16,7 1-6 16,1 2-7-16,5 1-13 15,12 2-22-15,-3-1-24 16,10-3-5-16</inkml:trace>
  <inkml:trace contextRef="#ctx0" brushRef="#br1" timeOffset="631505.7347">11550 3125 111 0,'0'0'4'16,"0"0"2"-16,0 0 1 15,0 0 1-15,-10 0 2 0,10 0 1 16,0 0 5-16,-8 0 3 16,8 0-2-16,0 0 1 15,0 0-1-15,0 0-1 16,0 0 1-16,0 0-5 16,0 0-1-16,0 0-4 0,0 0-2 15,0 0-2-15,0 0-1 16,0 0 0-16,0 0 0 15,0 0-1-15,0 0-1 16,0 0 1-16,0 0 0 16,0 0 0-16,0 0-1 0,0 0 1 15,0 0 0-15,0 0-1 16,0 0 1-16,0 0-1 0,0 0 1 16,0 0-1-16,0 0 0 15,0 0 0-15,0 0 0 16,-10-4 0-16,10 4-1 15,0 0-2-15,0 0-1 0,0 0-2 16,0 0 0-16,0 0 1 16,0 0-1-16,5-3 0 15,-5 3 0-15,18 0 1 16,1 0 1-16,6 0-6 16,10-2-10-16,13 2-12 0,14 0-10 15,18-6-5-15</inkml:trace>
  <inkml:trace contextRef="#ctx0" brushRef="#br1" timeOffset="631889.7624">14732 2982 4 0,'12'-2'6'15,"18"-3"7"-15,2 3 7 0,11-6 7 16,-3 3 5-16,6-2 8 15,-3 2 3-15,1 0 0 16,-17 0-6-16,-8 1-6 0,-12 0-8 16,-7 4-5-16,0 0-6 15,-3-10-5-15,3 10-4 16,-14-10-2-16,3 8 0 16,-1-1-1-16,-1 0-1 15,-3 1 1-15,3 0 0 0,-2 0 0 16,5 2 2-16,0 0-2 15,10 0 0-15,-12 0 1 16,12 0 1-16,0 0-2 16,0 0 0-16,0 0 0 0,0 0 0 15,0 0 0-15,0 0-3 16,0 0-3-16,0 0-3 16,0 0-9-16,-11 0-12 15,11 0-25-15,0 0-15 0</inkml:trace>
  <inkml:trace contextRef="#ctx0" brushRef="#br1" timeOffset="632471.2204">11470 3096 57 0,'0'0'1'0,"0"0"-2"15,0 0 2-15,0 0 3 0,0 0 4 16,11 8 2-16,10-6 1 15,17-2 2-15,16 0 0 0,24 0 0 16,21 0-1-16,23-2-4 16,13-4-2-16,25 2-4 15,13-3 1-15,11-1-2 16,4 0-1-16,14-1 0 0,-4-1-1 16,9 0 2-16,4 0 0 15,-12-1 0-15,-10 2 0 16,-5-1 3-16,-5 0 0 0,-27 0 3 15,-19 3 0-15,-20-1 0 16,-26 4 0-16,-18-4-1 16,-14 6 1-16,-25-1-2 15,-18 3-15-15,-12 0-35 0,0 0-8 16</inkml:trace>
  <inkml:trace contextRef="#ctx0" brushRef="#br1" timeOffset="636596.104">10966 16847 54 0,'0'0'-8'16,"0"0"-12"-16</inkml:trace>
  <inkml:trace contextRef="#ctx0" brushRef="#br1" timeOffset="678796.6123">15431 7117 387 0,'0'0'6'0,"0"0"2"16,0 0 2-16,0 0 2 15,0 0 0-15,0 0 0 16,0 0 1-16,0 0 0 0,0 0-4 15,14 0-4-15,-1 10-1 16,0 5-1-16,9 2-1 16,0 5 1-16,8 6-1 15,-6 1 0-15,6 3-1 16,-8 3 0-16,4-2 0 16,-9 0 0-16,-2 3 0 0,-5-7-1 15,-6 1 0-15,-4-3 0 16,0-1 1-16,0-9 1 15,-7 0-2-15,0-7 0 0,-3-3 0 16,-3-5 0-16,1-4 0 16,-3-8 0-16,5-10 0 15,3-5 0-15,0-9 0 0,3-5 0 16,4-6 0-16,6-5 0 16,6 0 0-16,6 1 0 15,1 2 0-15,2 2 0 16,4 6 0-16,2 7 0 15,-8 1 0-15,2 8 0 0,-5 5 0 16,1 5 0-16,-4 6 0 16,-2 2 0-16,-11 5 0 15,9-3 0-15,-9 3 0 0,7 0 0 16,-7 0 0-16,0 0 0 16,14 8 0-16,-14-8 0 15,0 0 0-15,5 13 0 16,-5-13-4-16,0 0-10 15,0 9-18-15,0-9-53 0,-3 13-1 16</inkml:trace>
  <inkml:trace contextRef="#ctx0" brushRef="#br1" timeOffset="679863.5141">15930 7531 365 0,'0'0'7'15,"0"0"4"-15,-5-10 2 16,5 10 2-16,-5-15 0 0,5 4 2 15,0-1 0-15,3-3 1 16,6 3-7-16,2 0-3 16,3 0-3-16,7 4-1 15,-2-1-2-15,1 5 1 0,0 2-3 16,-1 2 0-16,-2 6 0 16,-1 3 0-16,-6 3 0 15,-2 8 0-15,-8-1 0 16,0 5 0-16,-5-2 0 0,-8 5 0 15,-4 0 0-15,-6-5 0 16,-2 4 0-16,1-4 0 16,-3-3 0-16,2-1 0 15,2-6 0-15,6 0 0 0,1-7 0 16,7 4 0-16,9-9 0 16,0 0 0-16,5-5 0 15,9-1 0-15,7-1 0 16,6-4 0-16,1-1 0 0,6 0 0 15,1 2 0-15,1 0 0 16,-3 3 0-16,-3-1 0 16,-3 4 0-16,-4-1 0 15,-5 5 0-15,-6-3-12 16,0 3-21-16,3 3-50 0,-15-3-4 16</inkml:trace>
  <inkml:trace contextRef="#ctx0" brushRef="#br1" timeOffset="680112.4808">16444 7285 447 0,'0'0'4'0,"0"0"2"15,0 0 1-15,0 0 0 0,0 0 0 16,0 0 0-16,13-12 0 16,-5 6 0-16,1-1-4 15,9 3-5-15,1-9-10 16,5 4-36-16,6 6-36 16,-4 0 0-16</inkml:trace>
  <inkml:trace contextRef="#ctx0" brushRef="#br1" timeOffset="680284.0229">16400 7432 411 0,'0'0'5'15,"0"0"2"-15,0 0 3 16,7 7 1-16,5-7 1 16,9 0 0-16,4 0 0 0,9-4 1 15,6-7-6-15,8 4-6 16,-2-8-11-16,4-1-71 15,-2 4-2-15</inkml:trace>
  <inkml:trace contextRef="#ctx0" brushRef="#br1" timeOffset="682403.1907">16987 7548 391 0,'0'0'5'0,"0"0"3"16,0 0 1-16,0 0 3 15,0 0 1-15,-10-9-1 16,10 9 1-16,0 0 1 0,0 0-5 16,0 0-2-16,0 9-1 15,7 3-2-15,5 7-1 16,4 7-1-16,4 4 1 16,1 2-3-16,5 4 0 15,-1 2 0-15,2 2 0 16,-2-1 0-16,-4-3 0 15,2 0 0-15,-5-6 0 0,-1 0 0 16,-4-8 0-16,-3-5 0 16,-3-2 0-16,-7-15 0 15,13 12 0-15,-13-12 0 0,5-10 0 16,-3-9 0-16,0-6 0 16,1-10 0-16,-1-12 0 0,-2-11 0 15,3-14 0-15,-3-10 0 16,0-6 0-16,0-1 0 15,0-2 0-15,0 2 0 16,0 4 0-16,-3 6 0 0,-2 4 0 16,1 9 0-16,-1 4 0 15,-1 5 0-15,-1 5 0 16,0 7 0-16,-1 3 0 16,4 5 0-16,-2 10 0 15,3 2 0-15,-1 7 0 0,-1 4 0 16,5 4 0-1,0 10 0-15,-3-8 0 0,3 8 0 16,0 0 0-16,0 0 0 16,0 0 0-16,0 0 0 15,0 0 0-15,0 0 0 0,0 0 0 16,0 0 0-16,-2-9 0 16,2 9 0-16,0 0 0 0,0 0 0 15,-7-10 0-15,7 10 0 16,0 0 0-16,-6-10 0 15,6 10 0-15,0 0 0 16,0 0 0-16,-5-10 0 0,5 10 0 16,0 0 0-16,0 0 0 15,0 0 0-15,0 0 0 16,0 0 0-16,0 0 0 16,0 0 0-16,0 0 0 0,0 0 0 15,0 0 0-15,0 0 0 16,0 0 0-16,0 0 0 15,0 0 0-15,0 0 0 16,0 0 0-16,0 0 0 16,0 0 0-16,0 0 0 0,0 0 0 15,0 0 0-15,5 0 0 16,8 0 0-16,1 2 0 16,14-2 0-16,4 5 0 0,9-2 0 15,5-1 0-15,11 4 0 16,3-4 0-16,0 1 0 15,7 1 0-15,2-4 0 16,6 0 0-16,5 0 0 0,1-2 0 16,9 0 0-16,4-3 0 15,7-1 0-15,5-1 0 16,3 2 0-16,5 3 0 16,-4-2 0-16,5 4 0 15,-9-5 0-15,1 5 0 0,2-4 0 16,1 4 0-16,-3-5 0 15,-3 2 0-15,6-4 0 16,1-1 0-16,0 1 0 16,3 0 0-16,-1 0 0 0,-3-3 0 15,0 2 0-15,-5 1 0 16,1 2 0-16,-2 0 0 16,-5 2 0-16,-1-2 0 0,-6 3 0 15,2-4 0-15,-2 4 0 16,-3-2 0-16,1-2 0 15,-4-2 0-15,2 4 0 16,-1-1 0-16,-3-3 0 0,3 1 0 16,-4 0 0-16,-4-1 0 15,0 1 0-15,-4 0 0 16,0 0 0-16,-3-1 0 0,-4-2 0 16,3 2 0-16,1 1 0 15,0-1 0-15,1 5 0 16,1-1 0-16,-3 2 0 15,2-1 0-15,-1 0 0 16,1 1 0-16,-2-1 0 16,-1 3 0-16,-3-2 0 0,0 2 0 15,0-2 0-15,-5 2 0 16,1 0 0-16,-4 0 0 16,-1 0 0-16,-4 0 0 0,-1 0 0 15,-2 0 0-15,-1 0 0 16,-3 0 0-16,-2-3 0 15,-3 0 0-15,-4 1 0 0,-1-3 0 16,-4 3 0-16,-1-3 0 16,-2 0 0-16,-5 3 0 15,1-1 0-15,-1-2 0 16,-2 5 0-16,-1-4 0 16,-1 4 0-16,0-3 0 0,0 0 0 15,-1 1 0-15,-3 2 0 16,1 0 0-16,-2-3 0 15,1 2 0-15,-1 1 0 16,1-5 0-16,-5 5 0 16,3 0 0-16,0-1 0 0,-2 1 0 15,-3-2 0-15,5 2 0 16,-3-4 0-16,3 2 0 16,-2 2 0-16,-1-3 0 15,1 3 0-15,-1 0 0 0,1-2 0 16,-1 0 0-16,-2 2 0 15,0 0 0-15,-4 0 0 16,-6 0 0-16,16-3 0 0,-16 3 0 16,10 0 0-16,-10 0 0 15,0 0 0-15,0 0 0 16,0 0 0-16,0 0 0 16,0 0 0-16,0 0 0 0,0 0 0 15,0 5 0-15,-8 9 0 16,-6-3-84-16,2-1-4 15</inkml:trace>
  <inkml:trace contextRef="#ctx0" brushRef="#br1" timeOffset="683495.1235">17747 7224 413 0,'0'0'5'16,"0"0"2"-16,0 0 2 15,0 0 1-15,0-11 0 0,0 11 1 16,0 0-1-16,10-4 2 16,3 4-6-16,1 0-2 15,6 2-1-15,6 6-2 16,-1 1 0-16,4 3 0 16,-3 6 0-16,2-1-1 15,-7 5 1-15,-4 1-1 0,-9-1 1 16,-6 6-1-16,-2-1 0 15,-10-3 1-15,-7 1-1 16,-4-3 0-16,-7 0 1 16,5-6 0-16,-5-1 1 0,3-8-2 15,5-2 0-15,3-5 0 16,4-2 0-16,6-8 0 16,7-8 0-16,0-2 0 15,13-7 0-15,4-5 0 0,8-3 0 16,2-4 0-16,3 0 0 15,5-2 0-15,-3 5 0 16,-2 5 0-16,-3-1 0 0,-6 10 0 16,-5 7 0-16,-2 3 0 15,-14 12 0-15,12-10 0 16,-12 10 0-16,0 15 0 16,-8 4 0-16,4 6 0 0,-5 5 0 15,2 0 0-15,2 6 0 16,0 0 0-16,5-4 0 15,0-5 0-15,8-3 0 16,4-3 0-16,6-7 0 16,4-3 0-16,1-4 0 0,3-4 0 15,-2-1 0-15,2-2 0 16,4 2-3-16,-10-2-25 16,-8 0-57-16,9 3-2 0</inkml:trace>
  <inkml:trace contextRef="#ctx0" brushRef="#br1" timeOffset="684077.382">18342 7446 418 0,'0'0'4'0,"0"0"0"16,0 0 0-16,0 0 1 16,0 0 0-16,0 6 1 0,2 3 0 15,1 5 0-15,1 4-3 16,4 2-1-16,-5 6-1 15,4-2 1-15,-2 0-2 16,0 2 1-16,-3-7-1 0,1-2 1 16,-1-4 0-16,0-1 0 15,-2-12 1-15,0 0 1 16,0 0 0-16,0 0-1 16,-7-7 2-16,5-8-1 15,-3-5 1-15,3-7-1 0,-1-6 1 16,3 0-1-16,0-3 0 15,5 1-1-15,2 3 1 16,0 5-1-16,6 3-2 16,2 6 0-16,-2 5 0 0,0 11 0 15,6 2 0-15,0 5 0 16,-1 9 0-16,-1 10 0 16,-2 1 0-16,0 7 0 0,-2 2 0 15,-3 1 0-15,-6 2 0 16,1-3 0-16,-1-1-2 15,-2-4 0-15,0-4-5 0,-2-10-8 16,0 2-28-16,8-4-42 16,-8-13-1-16</inkml:trace>
  <inkml:trace contextRef="#ctx0" brushRef="#br1" timeOffset="684268.5512">18359 7558 431 0,'0'0'4'0,"0"0"1"16,0 0 1-16,0 0 1 15,10-10 0-15,2 7 1 16,11-2 0-16,4 1 1 16,8-4-6-16,4 1-6 15,9-1-23-15,9 1-54 0,-12 0-2 16</inkml:trace>
  <inkml:trace contextRef="#ctx0" brushRef="#br1" timeOffset="684578.2032">18794 7371 450 0,'0'0'4'0,"0"0"1"0,0 0 1 16,0 0 1-16,10 0 1 15,2-1-1-15,8-5 2 0,5 2-1 16,5-2-3-16,5 2-3 15,3-1-2-15,3 2-2 16,-6-1-12-16,2-9-61 16,-7 13-10-16</inkml:trace>
  <inkml:trace contextRef="#ctx0" brushRef="#br1" timeOffset="685164.3001">19264 7190 443 0,'0'0'4'0,"0"0"1"0,0 0 2 16,4-12 0-16,-4 12 0 16,18-9 1-16,-3 3 0 15,5 4 0-15,3 2-4 0,2 2-1 16,1 12-1-16,-3 2 0 16,-3 4-1-16,-3 5-1 15,-7 2 2-15,-5 5-2 16,-5-1 0-16,-7-2 0 15,-8 0 0-15,-2-6 0 16,-4 0 0-16,1-9 0 0,1-2 0 16,1-4 0-16,4-6 0 15,1-2 0-15,13 0 0 16,-10-16 0-16,10-1 0 0,5-7 0 16,7-5 0-16,6-3 0 15,7-3 0-15,0 1 0 16,0-1 0-16,4 2 0 15,-4 7 0-15,-5 2 0 0,-1 10 0 16,-8 4 0-16,-1 5 0 16,-10 5 0-16,9 10 0 15,-5 7 0-15,-2 9 0 0,0 0 0 16,-2 9 0-16,3 2 0 16,2 1 0-16,-3-4 0 15,5 0 0-15,1-4 0 16,9-5-12-16,1-5-34 15,4-5-37-15,5-6-3 16</inkml:trace>
  <inkml:trace contextRef="#ctx0" brushRef="#br1" timeOffset="685847.1368">19824 7386 449 0,'0'0'4'0,"0"0"1"16,0 0 0-16,0 0 1 16,0 0 0-16,0 0 0 15,0 5 1-15,0-5 0 16,2 20-3-16,3-7-2 0,0 2 0 16,-1 2-1-16,4 2 0 15,-4-1 0-15,2 0 0 16,1-4-1-16,-4-3 0 15,2-2 1-15,-5-9 0 16,0 8 1-16,0-8-2 16,0 0 0-16,0-13 0 0,-3-2 0 15,1-2 0-15,2-5 0 16,0-6 0-16,0 2 0 0,7-4 0 16,0-1 0-16,6 5 0 15,-1 4 0-15,1 2 0 16,4 2 0-16,1 8 0 0,-1 2-3 15,3 8 0-15,-5 0 1 16,0 0 0-16,0 11-1 16,-5 2 0-16,0 1 0 15,-9-2 0-15,-1 6 1 16,0-3 1-16,-1-1-1 0,-9 1 1 16,-3-3 0-16,3 1 1 15,1-2 0-15,1-5 1 16,8-6-1-16,-13 14 1 15,13-14 0-15,-2 11 0 16,2-11 1-16,10 8-1 16,0-4 0-16,5-1 0 0,0 2 0 15,1 0-1-15,3-1 0 16,0 2 0-16,-1 1 0 0,-3 0-1 16,-3 1 1-16,-7 2 0 15,-5 2 0-15,-2-1 1 16,-10-2-1-16,-9 2 1 15,-4-2-1-15,-3 1 1 0,-6-3-1 16,0 1-1-16,-3-1-3 16,4-7-6-16,8 2-23 15,10-2-48-15,-4-4-3 0</inkml:trace>
  <inkml:trace contextRef="#ctx0" brushRef="#br1" timeOffset="686131.9164">20169 6949 431 0,'0'0'3'16,"0"0"2"-16,0 0 0 16,12 0 2-16,3 0 2 0,2 9-1 15,6 8 1-15,6 8 0 16,1 10-2-16,5 7-2 15,0 10-1-15,-3 8-1 16,-5-1-1-16,-6 6-1 0,-7 1 0 16,-8 1 1-16,-6-2-2 15,-13-1 0-15,-12 1 0 16,-12-3 0-16,-5-3 0 16,-11-5-7-16,-4-1-30 0,-7-7-44 15,-6-6-5-15</inkml:trace>
  <inkml:trace contextRef="#ctx0" brushRef="#br1" timeOffset="686633.5759">17717 6934 338 0,'0'0'7'0,"0"0"2"16,0 0 0-16,0 0 2 0,-9 2 1 15,1 11 1-15,-7 6 2 16,-8 12 2-16,-2 8-6 15,1 15-1-15,-3 8-1 16,-5 12 0-16,4 5 0 0,3 5-3 16,7 0-1-16,9 1-2 15,9-5 0-15,9-5 0 16,16-2 0-16,21-8-2 0,13-7-4 16,15-5-8-16,14 11-54 15,17-21-17-15</inkml:trace>
  <inkml:trace contextRef="#ctx0" brushRef="#br1" timeOffset="687364.179">20479 6834 366 0,'0'0'9'16,"0"0"4"-16,-9-7 1 15,9 7 2-15,-11-10 1 16,11 10 2-16,-10-13-1 16,8 4 1-16,2 2-7 15,5-3-4-15,8 0-8 0,6-1 0 16,4 4 0-16,4-1 0 15,0 4 0-15,1 1 0 16,-3 3 0-16,-1 5 0 16,-8 5 0-16,-7 2 0 0,-6 6 0 15,-3 2 0-15,-5 0 0 16,-5 5 0-16,-5-4 0 16,0 2 0-16,-5-5 0 0,3-1 0 15,4-3 0-15,3-3 0 16,10-11 0-16,-4 12 0 15,8-10 0-15,13-2 0 16,4 0 0-16,8-2 0 0,4-1 0 16,1-2 0-16,2 1 0 15,1-2 0-15,-3 4-33 16,9 2-51-16,-21 0-3 16</inkml:trace>
  <inkml:trace contextRef="#ctx0" brushRef="#br1" timeOffset="687627.4742">20976 7189 482 0,'0'0'2'0,"0"0"0"0,0 0 1 15,0 7 1-15,3 6 0 16,0 2 1-16,-1 7-1 16,1 2 1-16,-1 6-5 0,0 5 0 15,1 1 0-15,-1 10 0 16,1-9-7-16,-1 4-14 16,-2 7-59-16,1-19-6 15</inkml:trace>
  <inkml:trace contextRef="#ctx0" brushRef="#br1" timeOffset="687796.3551">20780 7399 461 0,'0'0'4'0,"0"0"1"16,0 0 0-16,5-10 0 16,6 6 1-16,5-4 0 15,14 1 1-15,5-1-1 0,13 0-4 16,9 6-9-16,0-5-22 15,7 2-52-15,6 0-4 16</inkml:trace>
  <inkml:trace contextRef="#ctx0" brushRef="#br1" timeOffset="688195.5163">21600 6790 393 0,'0'0'5'15,"0"0"2"-15,-7-5 1 0,7 5 0 16,-15 0 1-16,2 13 2 16,-4 6 0-16,-2 16 2 15,-2 9-4-15,1 16-2 0,-1 9 1 16,0 9-1-16,6 0-1 16,10 1-1-16,3-1-1 15,4-9-4-15,6-8 0 16,9-8 0-16,8-9 0 15,0-7 0-15,12-4-6 16,-4-16-14-16,6 1-63 0,2-11-4 16</inkml:trace>
  <inkml:trace contextRef="#ctx0" brushRef="#br1" timeOffset="688678.8914">21759 7095 411 0,'0'0'5'16,"0"0"1"-16,0 0 1 15,0 0 0-15,-9 4 1 16,6 7 1-16,-2 3 0 0,5 6 1 16,0 2-5-16,3 8 0 15,6-2 0-15,7-2-2 16,3-1 1-16,4-3-2 15,7-8 1-15,-1-5 0 16,1-6-1-16,0-3 0 16,-2-10-1-16,-3-6 0 0,-1-6-1 15,-6-5 1-15,-1 0-1 16,-7 2 2-16,-5-2-2 16,0 2 0-16,-5 8 0 0,-3 5 0 15,3 12 0-15,-9 0 0 16,5 12 0-16,4 7 0 15,0 6 0-15,8 5 0 16,2 3 0-16,2 3 0 0,1 1 0 16,2-2 0-16,0 2 0 15,-9-1 0-15,1-5 0 16,-7-2 0-16,-7-1 0 16,-6-6 0-16,-5-2 0 0,-11-2 0 15,1-6 0-15,-2-2-3 16,-7-5-1-16,4 2-4 15,-1-7-17-15,4 0-57 16,11-5-4-16</inkml:trace>
  <inkml:trace contextRef="#ctx0" brushRef="#br1" timeOffset="689094.8451">22276 7317 430 0,'0'0'4'15,"0"0"1"-15,0 0 1 16,0 6 0-16,3 3 1 0,-3 4 0 16,2 2 1-16,2 2-1 15,-2 8-3-15,-1-3-2 16,5 0-1-16,-3-2 0 16,1 0-1-16,1-5 1 15,-2-3 0-15,2-4 1 0,-5-8-1 16,0 0 1-16,0 0 0 15,4-8 0-15,0-6 1 16,-4-7 0-16,4-1-1 16,1-7 0-16,1-3 0 15,4-1-2-15,1 3 0 0,-2 1 0 16,5 4 0-16,-2 5 0 16,1 8 0-16,4 6 0 15,-2 6 0-15,-2 6 0 0,-1 11 0 16,3 2 0-16,-5 6 0 15,3 3 0-15,-8 1 0 16,2 4 0-16,-2-3 0 0,-5-3 0 16,2 0-10-16,-2-7-23 15,-7 0-51-15,7-5-3 16</inkml:trace>
  <inkml:trace contextRef="#ctx0" brushRef="#br1" timeOffset="689277.9363">22367 7415 405 0,'0'0'7'0,"0"0"2"0,0 0 2 15,0 0 1-15,4-6 0 16,6 4 1-16,5-3 0 16,3 0-1-16,6-3-6 15,9 4-8-15,-1-10-16 16,-13 7-63-16,27 3-4 0</inkml:trace>
  <inkml:trace contextRef="#ctx0" brushRef="#br1" timeOffset="689450.4873">22821 7246 447 0,'0'0'4'0,"0"0"0"16,0 0 1-16,0 0-1 0,7 0 2 15,5 0-1-15,3 0 0 16,8-6-3-16,7 6-18 16,5-2-63-16,3-2-3 15</inkml:trace>
  <inkml:trace contextRef="#ctx0" brushRef="#br1" timeOffset="689997.7296">23154 6988 450 0,'0'0'4'0,"0"0"1"16,0 0 2-16,-3-10 1 15,3 10 0-15,0-10 0 0,0 10 1 16,0-7-1-16,0 7-4 16,0 0-4-16,9 7 0 15,-2 7 0-15,-3 7 0 16,2 1 0-16,-4 7 0 15,0 6 0-15,1-2 0 16,-3-3 0-16,5-1 0 0,0-3 0 16,2-9 0-16,6-3 0 15,4-6 0-15,0-8 0 16,4-3 0-16,-1-9 0 0,-1-6 0 16,-1-5 0-16,-1-4 0 15,-4-2 0-15,-6 2 0 16,3-3 0-16,-5 3 0 15,-2 8 0-15,2 1 0 0,-3 8 0 16,-2 10 0-16,0 0 0 16,0 0 0-16,0 17 0 15,2 3 0-15,-2 7 0 0,2 9 0 16,-2 0 0-16,3 3 0 16,0 7 0-16,-1-3 0 15,4 1 0-15,-1-3 0 16,-1 2 0-16,-1-6 0 15,-3-5 0-15,0-3 0 16,-3-3 0-16,-6-5 0 0,-11-3 0 16,-5-6 0-16,-5-3 0 15,-5-6 0-15,5 0 0 16,-2-3 0-16,2 0 0 16,5-6-14-16,11-3-71 0,8-3-2 15</inkml:trace>
  <inkml:trace contextRef="#ctx0" brushRef="#br1" timeOffset="690611.7121">23632 7317 445 0,'0'0'4'0,"0"0"1"16,0 0 1-16,0 14 1 15,0-3 0-15,-5 1 1 16,5 5 0-16,-4 7 0 15,3-2-3-15,1 0-2 16,0 3-1-16,0-6-1 0,0-1 1 16,0-4-2-1,0-4 0-15,0-10 0 0,0 11 0 16,0-11 0-16,0 0 0 16,0-15 0-16,0 0 0 0,0-8 0 15,5-2 0-15,0-1 0 16,4-4 0-16,2-2 0 15,0 4 0-15,4 1 0 16,0 3 0-16,3 6 0 0,-1 3 0 16,-2 5 0-16,0 5 0 15,1 2 0-15,-4 3-3 16,0 8 1-16,-4 2 0 16,-6-1 1-16,-2 9-1 0,0-6 1 15,-7 6 0-15,-1-5 0 16,-4 1 1-16,-1-2 0 15,3 1-1-15,-2-1 1 16,7-2 0-16,0 0 0 0,2-2-1 16,3-8 1-16,3 14 0 15,-3-14 0-15,17 15 0 16,-5-9 0-16,1 1 0 16,2-2 0-16,-2-1 0 0,-1 6 0 15,1-3 0-15,-4 4 0 16,-1-2-1-16,-1 4 2 15,-7-2-1-15,0 1 0 16,-5 0 0-16,-9-2 0 0,-4 0 1 16,-5-3-1-16,-4 2 0 15,-5-3-4-15,2 1-8 16,-5-4-23-16,3 1-48 16,7-4-1-16</inkml:trace>
  <inkml:trace contextRef="#ctx0" brushRef="#br1" timeOffset="690960.7783">23790 6753 419 0,'0'0'3'15,"0"0"1"-15,8 0 2 16,0 0 1-16,4 4 1 15,8 11 2-15,5 8-1 16,-1 9 1-16,6 7-3 0,0 11-1 16,0 7-2-16,-3 8-1 15,-2 4-1-15,-7-2-1 16,-4 2 0-16,-4-1 0 16,-7-8 0-16,-3 4 0 15,-5-9-1-15,-7 0 0 16,-6-5 1-16,-4-8 0 0,-3-2-1 15,-3-6 1-15,-2-1-1 16,-1-13 0-16,1-1-2 16,-5-4-4-16,3-10-9 15,2-5-62-15,3 0-8 0</inkml:trace>
  <inkml:trace contextRef="#ctx0" brushRef="#br1" timeOffset="691445.0351">23984 6566 414 0,'0'0'5'0,"0"0"2"0,6-9 1 16,-6 9 2-16,14-12 1 15,-3 4 0-15,1 0 1 0,2 1 0 16,-1 5-5-16,4-1-2 16,-4 3-1-16,-1 3-2 15,4 6-1-15,-7 7 1 0,1 0-2 16,-8 5 0-16,2 4 0 15,-4-1 0-15,-6 3 0 16,-4-1 0-16,-2-2 0 16,2-2 0-16,0-2 0 0,0-5 0 15,5 0 0-15,0-5 0 16,5-10 0-16,8 10 0 16,6-10 0-16,9-5 0 0,8-2 0 15,5-3 0-15,6-3 0 16,0 1 0-16,3-1 0 15,-5 1 0-15,-7 2 0 16,-6 7 0-16,-15 3-42 16,-12 0-46-16,10 0-1 15</inkml:trace>
  <inkml:trace contextRef="#ctx0" brushRef="#br1" timeOffset="709308.9758">15781 6733 209 0,'0'0'6'16,"-10"-8"4"-16,0 4 5 16,-3-6 1-16,-3 2 3 0,0-4 3 15,-7-3-1-15,7 3 2 16,-7 1-7-16,0 7-3 16,4 4-3-16,-4 0-2 15,1 4-4-15,-6 7 0 16,-1 4-2-16,-1 5 0 0,-3 4 1 15,-4-2-1-15,3 5 1 16,-2 5 0-16,0-2 0 0,0 5 0 16,4 3 0-16,-3-2 0 15,10 2 1-15,-1 4-1 16,3 0 1-16,1 0 0 16,-1 3-1-16,4 2 1 15,1 0-1-15,1 2 0 0,-2-2 0 16,5 2 0-16,4-1-1 15,1 1-1-15,1-4 0 16,5 1 0-16,3-2 0 16,0-3-1-16,3-2 1 0,5-1 0 15,-1-1 0-15,-1-2 0 16,3-3 1-16,2 0 0 16,2-2 0-16,0 3 0 15,1-6 1-15,6 2-1 16,4-2 0-16,3-1 0 0,0 3-1 15,8-4 1-15,-5 0 0 16,5 3 1-16,2-7-1 0,2 1 1 16,2 1 0-16,-2-9-1 15,5 4 1-15,-1-3-1 16,4-5 0-16,-4 0 0 16,-2-6-2-16,7-1 0 0,-6 0 0 15,0-3 0-15,1-3 0 16,-1-4 0-16,-2-1 0 15,0-1 0-15,-3-2 0 16,-2-5 0-16,-3 0 0 0,-1 1 0 16,-1-2 0-16,-2-5 0 15,-3 0 0-15,0-3 0 16,0-3 0-16,-5 3 0 16,-2-4 0-16,2-2 0 15,-6-1 0-15,2 3 0 16,-4-1 0-16,-4-2 0 0,4 0 0 15,-4 0 0-15,1-3 0 16,1 0 0-16,-5 1 0 0,1-1 0 16,3-2 0-16,-8 2 0 15,7-3 0-15,-5 4 0 16,2 0 0-16,-5-3 0 16,3 2 0-16,-3-2 0 0,0-1 0 15,0 5 0-15,-3-1 0 16,1-3 0-16,-4 5 0 15,1 0 0-15,-2-1 0 16,-2 2 0-16,1-2 0 0,-2 1 0 16,1 3 0-1,-2-3 0-15,-2 4 0 0,1 0 0 16,-1 2 0-16,1-2 0 16,-3 6 0-16,1 0 0 15,-2 2 0-15,-1 0 0 0,-3 3 0 16,3 2 0-16,-4 0 0 15,-1 3 0-15,6-1 0 16,-7 1 0-16,0 2 0 0,4 0 0 16,-4 1 0-16,1 1 0 15,1-2 0-15,0-1 0 16,-2 5 0-16,1 0 0 0,2 1 0 16,-5-2 0-16,3 2 0 15,-1 0 0-15,0 0 0 16,-1 3 0-16,-1-1 0 15,-2 3 0-15,2 0 0 16,-3 0 0-16,-4 0 0 0,2 5 0 16,-4 2 0-16,-1 1 0 15,-2 2 0-15,-1-2 0 16,3 4 0-16,0 0 0 16,3-1 0-16,2 1 0 15,5 0 0-15,4 0 0 16,1 3 0-16,4 3 0 0,6 2 0 15,3 7-13-15,7 4-42 16,5 5-33-16,7 3-1 0</inkml:trace>
  <inkml:trace contextRef="#ctx0" brushRef="#br1" timeOffset="711144.2947">15194 10701 228 0,'0'0'6'0,"0"0"5"16,0 0 4-16,0 0 4 0,0 0 0 15,0 0 1-15,7 8 3 16,-7-8 1-16,0 0-4 16,0 0-4-16,0 0-3 15,0 0-2-15,11-6-1 0,-9-5-1 16,1-7-1-16,-1-7-1 15,3-5 0-15,0-4-2 0,0-11-1 16,0-6-1-16,0-11 0 16,0-10 0-16,-2-8 0 15,1-6 0-15,0-9-1 16,4-2 1-16,-2-4 0 16,6-1 1-16,4 5-1 0,-2-1 0 15,0 9 0-15,4 2-3 16,-2 3 0-16,-2 6 0 15,2 6 0-15,-7-1 0 16,6 8 0-16,-5 1 0 0,0 5 0 16,-1 5 0-16,2 6 0 15,-4 4 0-15,3 9 0 16,-5 8 0-16,3 7 0 16,-6 2 0-16,1 9 0 15,-1-1 0-15,-2 10 0 0,0-14 0 16,0 14 0-16,0-11 0 15,0 11 0-15,0-10 0 16,0 10 0-16,0-17 0 0,0 17 0 16,0-15 0-16,0 15 0 15,0-15 0-15,0 15 0 16,0-12 0-16,0 12 0 0,0 0 0 16,0-11 0-16,0 11 0 15,0-10 0-15,0 10 0 16,0-14 0-16,0 6 0 15,0-2 0-15,0-2 0 0,0-3 0 16,5 3 0-16,-4-3 0 16,3 3 0-16,1-3 0 15,0 4 0-15,-2-1 0 16,-1 3 0-16,-2 9 0 16,7-15 0-16,-7 15 0 15,3-7 0-15,-3 7 0 0,0 0 0 16,0 0 0-16,1-13 0 15,-1 13 0-15,0 0 0 0,0 0 0 16,6-7 0-16,-6 7 0 16,0 0 0-16,0 0 0 15,0 0 0-15,0 0 0 16,0 0 0-16,0 0 0 16,0 0 0-16,-10 9 0 0,-5 9 0 15,-2 4 0-15,-1 4 0 16,-6 8 0-16,-3-3 0 15,-1 4 0-15,3-2 0 0,0-6 0 16,7-8 0-16,2-2 0 16,4-4 0-16,12-13 0 15,-16 13 0-15,16-13 0 16,0 0 0-16,3-9 0 0,10-8 0 16,1-2 0-16,6-5 0 15,2-7 0-15,5-1 0 16,1-2 0-16,-1 4 0 15,-2 3 0-15,-2 2 0 0,-10 10 0 16,1 1 0-16,-2 6 0 16,-12 8 0-16,12-3 0 15,-12 3 0-15,16 18 0 0,-2 6 0 16,6 8 0-16,6 9 0 16,6 8 0-16,7 3 0 15,9 7 0-15,-4 3-54 16,9-15-33-16</inkml:trace>
  <inkml:trace contextRef="#ctx0" brushRef="#br1" timeOffset="748537.134">1436 12728 39 0,'0'0'3'15,"0"0"3"-15,0 10 4 16,0-10 8-16,16 10 6 0,2-3 3 15,11 3 3-15,11-3 1 16,20-2 0-16,9-2-3 16,29-3-4-16,18 0-6 15,26-8-3-15,19-4-5 16,20-2 0-16,14-2-3 16,14-3-1-16,9-1-2 0,8 0 0 15,6-2 0-15,-6-1 1 16,-4 4 1-16,0-1 2 15,-3-1-1-15,-10 5 2 0,-7 1-1 16,-18 1 0-16,-14 0-2 16,-14 4 0-16,-15 5-2 15,-24 0-1-15,-16 1-1 0,-25 4 0 16,-21 0 0-16,-14 0 0 16,-13 0-1-16,-10 0 0 15,-18 0-2-15,0 0-2 16,0 0-6-16,-10 6-14 15,-1 8-52-15,-6-10-2 0</inkml:trace>
  <inkml:trace contextRef="#ctx0" brushRef="#br1" timeOffset="781021.0683">6610 10110 316 0,'0'0'2'0,"0"0"3"15,0 0 2-15,0 0 4 0,6 0 2 16,11-4 3-16,5-8 2 16,10-8 0-16,13-7-1 15,12-5 0-15,10-8-4 16,5-4-3-16,5-1-3 15,-4 3-1-15,-11 8-2 0,-8 4-1 16,-11 7 0-16,-16 11 0 16,-7 5 0-16,-12 7 1 15,-8 0-1-15,0 0 0 0,-8 7 0 16,-2-2-2-16,10-5-4 16,-15 12-4-16,7-2-8 15,8-10-19-15,-4 13-50 16,4-13-1-16</inkml:trace>
  <inkml:trace contextRef="#ctx0" brushRef="#br0" timeOffset="1.2512E6">8090 16528 120 0,'0'0'4'0,"0"0"3"15,-10-10 3-15,10 10 3 16,-11-5-1-16,11 5 3 0,-9-10 1 16,9 10 2-16,-10-8-3 15,10 8-2-15,-13-4-2 16,13 4 0-16,-10-2-2 16,10 2 0-16,-16-3 0 15,7 3-2-15,9 0 0 0,-21 0-1 16,15 3 0-16,-7 2 0 15,13-5-1-15,-17 12-1 16,10-7-1-16,7-5 1 16,-17 14-1-16,17-14 0 0,-13 17-1 15,13-17 0-15,-12 15 0 16,12-15 0-16,-6 13 0 16,6-13-1-16,-7 16-1 0,5-7 1 15,-1 3 0-15,3 0 0 16,-5 6 0-16,3-3 0 15,0 5 2-15,2-5-3 16,-3 4 3-16,3-4-1 16,0 0 0-16,0 2 0 15,0-2 0-15,0-3 0 0,3 2-1 16,1-2 1-16,1 0 1 16,-2-3-1-16,1 4 1 15,1-4-1-15,1 2 1 0,-1 1-1 16,2 0 1-16,3 2 0 15,-2-2-1-15,1 2 0 16,1-4 1-16,1 0-1 0,-2-3 0 16,3 0 0-16,1 4 0 15,2-7 0-15,-6 1 0 16,4 1 0-16,-3-3 0 16,5 1 1-16,-3-1-1 15,1-1 0-15,0-2 0 16,-4 3 0-16,7-3 0 15,-2 0 0-15,-1 0-1 0,-1-3 1 16,0-2-1-16,1 1 1 16,-1 1-1-16,4-5 0 15,-4 1 0-15,2-1 0 0,-1 1-1 16,0 2 1-16,-1-3-1 16,-1-2 1-16,3 3-1 15,-2 0 1-15,-1 0-1 0,-4 1 1 16,3-3 0-16,-1 1 0 15,-1-1 0-15,2-4 0 16,-3 0 0-16,0 1 0 16,4-1 0-16,-6-3-1 0,2 0 1 15,-2 1 0-15,1-2 0 16,-4-1 0-16,0 2 0 16,-2-4-1-16,0-2 1 15,0-1 0-15,-2 0 0 16,0-1 0-16,-4 5-1 0,1-4 1 15,-2 5 1-15,-3 1-1 16,2 2-1-16,1 6 2 16,-3-1-1-16,-3 5 0 15,1-2 0-15,0 2 0 0,-3-1-1 16,-2 4 1-16,1-3-1 16,-5 3 1-16,5 2-1 15,-4 0 1-15,-4 0-1 0,6 0 0 16,-2 2 0-16,0 3 1 15,1 0 0-15,1 3 0 16,1-4-1-16,1 4 1 16,2-1 0-16,1-2 0 0,3 0 0 15,10-5-1-15,-13 7 1 16,13-7-1-16,0 0 0 16,0 0 0-16,0 0 0 15,0 0 0-15,0 0 0 16,0 0-1-16,0 0 1 15,0 0 0-15,0 0 0 0,-7 10 0 16,7-10 0-16,0 0 0 16,0 0 1-16,0 0-1 15,0 9 0-15,0-9 0 0,0 0 1 16,0 0-2-16,0 11 1 16,0-11 0-16,0 0 0 15,0 0 0-15,0 10 0 16,0-10 0-16,0 0 0 0,0 0 0 15,0 8 0-15,0-8-3 16,0 0-4-16,3 17-16 16,-3 0-57-16,0-5-3 0</inkml:trace>
  <inkml:trace contextRef="#ctx0" brushRef="#br0" timeOffset="1.25297E6">9096 8460 138 0,'0'0'8'0,"0"0"5"16,-2-16 6-16,2 16 3 15,0 0 0-15,-3-9 2 16,3 9 0-16,0 0-1 16,0 0-4-16,0 0-7 0,0 0-4 15,0 0-1-15,12 0-2 16,-1 1 1-16,1 5-1 15,8-1 2-15,3 1 0 16,1-5-1-16,3 5 0 16,3-4 0-16,2 1-2 0,2 0 0 15,3-3-1-15,2 2 0 16,1 0-1-16,3 0 0 0,3 1 0 16,-3 5-1-16,6 1-1 15,1-2 1-15,-1 8-1 16,1-5 0-16,1 9 0 15,2-7 0-15,-3 0 0 0,8 3 1 16,-2-3 0-16,2 0-1 16,2 3 2-16,-3 0-1 15,3 2 0-15,0 1 0 16,-5-1 1-16,3 3-1 0,-3-1 1 16,0 1-1-16,-1 3 0 15,2-3 1-15,-2 4-1 16,-2 0 0-16,3 5 0 15,-5-5 0-15,4 3 0 16,-1 2 0-16,-1 3 1 0,-3-6-1 16,-2 1 0-16,3 6-1 15,-2-3 0-15,-1-1 1 16,2-2-1-16,1 6 0 0,-4-4 0 16,5 0 0-16,-1 5-1 15,-3-2 2-15,1-1-1 16,-3 1 0-16,-4 1 0 0,4 1 0 15,-4-2 0-15,0 3 0 16,-4 0 0-16,6-1 0 16,-1 1 0-16,-5 0 0 15,4 2 2-15,-4-2-2 16,2 2 0-16,1 0 0 0,-1-2 0 16,-1 2 0-16,-1 1 0 15,0-4 0-15,-1 0 0 16,1 4 0-16,-2-3 0 15,-4-4 0-15,2 5 0 16,-3-4 0-16,-5 2 0 0,3-6-2 16,-3 4 2-16,-4-5 0 15,2 0 0-15,-3 1 2 16,-1-2-2-16,-2-1 1 0,-1-3 0 16,-2-2 0-16,-1-2 0 15,-2-3 0-15,-2 0 0 16,-2-6-1-16,-7-9 0 0,11 15 1 15,-11-15 0-15,0 0-1 16,5 7 1-16,-5-7-3 16,0 0-5-16,0 13-22 15,10-6-47-15,-10-7-2 16</inkml:trace>
  <inkml:trace contextRef="#ctx0" brushRef="#br0" timeOffset="1.25489E6">17825 12535 22 0,'0'0'5'15,"0"0"4"-15,0 0 3 16,0 0 3-16,0 0 3 0,0 0-1 16,-8-8 2-16,8 8-1 15,0 0-5-15,0 0-4 16,0 0-1-16,5-9-1 16,7 4-2-16,6-3 2 15,6 0 1-15,10-2 1 0,10 0 0 16,15-4 0-16,8 1 0 15,8-1-2-15,9-1 1 16,6 0 1-16,6 0-1 16,7-5 3-16,12 5 0 0,-9 3 0 15,6-3 0-15,8 3 1 16,-1 2-1-16,7 2 0 16,11 5-3-16,-3 3 0 0,8 0-1 15,0 11 0-15,5 4-2 16,-3 2-1-16,-3 5 0 15,-1 2 1-15,-3 5-1 0,-6 3 0 16,-4-3 1-16,-5 3 0 16,-8-2 0-16,-7 2 0 15,-2-2-1-15,-13 0-1 16,-8-3 0-16,-12-5-1 0,-8 3-1 16,-11-2-1-16,-9-3 1 15,-11-8-1-15,-11 0 0 16,-4-2-1-16,-8-3 1 15,-10-7 0-15,9 8 0 16,-9-8 1-16,0 0-1 16,0 0 2-16,0 0-1 0,0 0 0 15,0 0 0-15,0 0-1 16,0 0-3-16,0 0-3 16,-7 6-8-16,7-6-20 0,0 0-41 15,-12 11-5-15</inkml:trace>
  <inkml:trace contextRef="#ctx0" brushRef="#br0" timeOffset="1.25763E6">19982 12391 17 0,'0'0'3'0,"0"0"3"0,0 0-1 15,0 0 1-15,0 0 1 16,0 0-1-16,0 0-2 16,0 0-6-16,0 0-9 0,-4 12-11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52:01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13205 3596 309 0,'0'0'3'16,"0"0"3"-16,11 0 4 16,-2 3 3-16,8 2 0 0,3 3 3 15,10 4 2-15,11 1 1 16,3 3-2-16,11 2-3 16,4 2-2-16,6 2-3 15,2-2-2-15,3 0 0 0,-3 2-2 16,-3-2-2-16,-4 2-1 15,-2-2 1-15,-9-2-2 16,1-4 0-16,-8 4 0 16,-7-6-1-16,-5 1 0 0,-6-4-1 15,-4-2-1-15,-8 0-1 16,-1 1-1-16,-11-8-3 16,0 0-6-16,1 10-5 15,-1-10-15-15,0 13-45 16,0-13-5-16</inkml:trace>
  <inkml:trace contextRef="#ctx0" brushRef="#br0" timeOffset="449.9867">14245 3955 297 0,'0'0'9'16,"0"0"4"-16,0 0 2 15,0 0 1-15,0 8 3 16,0 2 0-16,-2 5 1 0,-1 5 0 16,-3 7-7-16,1 11-3 15,1 6-2-15,-5 16-1 16,3 6-2-16,-2 11 0 0,-2 12-1 15,-2 3 0-15,-3 5-1 16,-2 5-1-16,-1-2 0 16,-4 4-1-16,-1-2 1 0,1 4-1 15,-3-5 1-15,0 4 1 16,-5 0-1-16,5 0 1 16,-4-1 0-16,1 2 0 15,2-5-3-15,1-5 0 16,-1-2 0-16,4-5 0 0,-1-4 0 15,2-9 0-15,3-2 0 16,1-9-3-16,-2-5-4 16,5-9-6-16,4-6-8 15,-2-10-15-15,2-13-38 16,5 0-11-16</inkml:trace>
  <inkml:trace contextRef="#ctx0" brushRef="#br0" timeOffset="618.3609">13606 6740 268 0,'0'0'5'0,"0"0"2"0,0 0-1 16,0 0 1-16,0 0 2 15,-5 10 0-15,5-10-1 0,0 0 2 16,-3 12-7-16,3-12-4 16,0 0-7-16,-3 12-20 15,3-12-38-15,0 0-5 16</inkml:trace>
  <inkml:trace contextRef="#ctx0" brushRef="#br0" timeOffset="1323.5897">14142 3973 332 0,'0'0'3'0,"0"0"1"0,-2 11 3 16,0 1 1-16,-1 10 1 15,-2 10 3-15,3 13 1 16,0 11 2-16,-3 11-3 16,2 15-1-16,0 10 1 0,-2 8-4 15,0 4 0-15,-2 2-1 16,-3 5-1-16,-3-2-1 15,-1 5-1-15,-4-5 2 16,-2 5-1-16,-4 2 0 0,-1 1 0 16,-4-1 1-16,-2 3-1 15,-1-1-2-15,-3 0-3 16,-3-2 0-16,-4 0 0 0,-1 0 0 16,-1-2 0-16,-6 1 0 15,1-2 0-15,-6-1 0 16,-2 0 0-16,-3-1 0 15,0-4 0-15,-2-6 0 0,3-6 0 16,1-9 0-16,7-11 0 16,1-12 0-16,12-13 0 15,6-20-16-15,12-10-69 16,6-15-2-16</inkml:trace>
  <inkml:trace contextRef="#ctx0" brushRef="#br0" timeOffset="1468.3032">13064 7371 456 0,'0'0'1'0,"0"0"0"16,-7 0 1-16,7 0-1 15,-13 6-1-15,13-6-10 16,-13 2-24-16,13-2-44 16,-2-9-3-16</inkml:trace>
  <inkml:trace contextRef="#ctx0" brushRef="#br0" timeOffset="3341.4112">14861 2702 48 0,'-3'18'3'0,"-4"7"1"15,-6 22 6-15,-6 23 12 16,-6 21 5-16,-7 18 2 0,-13 29 8 16,-7 26 3-16,-8 6-1 15,1 14 0-15,-1 0-8 16,0-1-8-16,6-1-4 15,6 2-2-15,6-7-8 0,10-14-4 16,8-9-3-16,13-8-1 16,4-10 0-16,3-13-2 15,4-11-5-15,6-17-7 0,4-11-8 16,-1-8-22-16,2-11-30 16,-1-16-5-16</inkml:trace>
  <inkml:trace contextRef="#ctx0" brushRef="#br0" timeOffset="3553.8322">14105 5721 258 0,'0'0'6'0,"0"26"1"16,-2-3 1-16,-3 11-1 15,5 4 0-15,-2 13 1 0,-1 3-1 16,3 11-4-16,0-6-15 16,0-9-42-16,3 4-12 15</inkml:trace>
  <inkml:trace contextRef="#ctx0" brushRef="#br0" timeOffset="4199.4639">14305 6121 192 0,'0'0'3'16,"0"0"-1"-16,0 0 3 0,0 0-1 16,0 0 4-16,0 0 0 15,0 0 2-15,16 7 0 16,0 3-1-16,3 3-1 0,6 4 1 15,10 8 0-15,5-1-2 16,7 6-2-16,5-2-2 16,6 4-8-16,1-3-10 15,-1-1-16-15,9 2-30 16,-13-8-5-16</inkml:trace>
  <inkml:trace contextRef="#ctx0" brushRef="#br0" timeOffset="4618.3458">14603 6475 280 0,'0'0'6'0,"24"13"3"16,6-1 2-16,8-2 0 15,9 5 1-15,8 5 0 16,9 1 0-16,5 5 0 16,7-7-9-16,-7 1-12 0,0-2-15 15,-1 1-29-15,-12-3-19 16</inkml:trace>
  <inkml:trace contextRef="#ctx0" brushRef="#br0" timeOffset="4756.973">15408 6852 352 0,'0'0'4'0,"0"0"1"16,-7 12 2-16,4-5-1 16,3 4 0-16,0 2 0 15,0-1-1-15,5 0-6 0,10-3-16 16,0 1-38-16,5-10-18 15</inkml:trace>
  <inkml:trace contextRef="#ctx0" brushRef="#br0" timeOffset="5201.0279">15840 6946 298 0,'0'0'1'0,"0"0"1"16,0 0 1-16,0 0 2 15,-9 0 1-15,9 0 4 0,0 0 1 16,-9 3 0-16,9-3-1 16,0 0 1-16,0 0-3 15,0 0 0-15,0 0-4 16,0 0-1-16,0 0-2 15,4 1-1-15,-4-1 1 0,0 0-1 16,14 0 1-16,-14 0-1 16,11-4 1-16,-4-6 0 0,5-7 0 15,4-10 1-15,6-11 1 16,7-9 3-16,14-15 0 16,12-22 0-16,17-16-1 15,15-19-1-15,17-16-1 0,23-11-2 16,9-8-2-16,19-8-2 15,5 2-1-15,15-4 0 16,-1 11 1-16,5 10 1 16,-10 13-2-16,-4 19-11 15,-11 14-44-15,-21 19-16 0</inkml:trace>
  <inkml:trace contextRef="#ctx0" brushRef="#br0" timeOffset="5350.0269">18247 4818 410 0,'0'0'3'0,"0"0"1"15,15 0 1-15,-8-2 1 16,6-5-4-16,1-2-19 0,16-3-57 16,-7-5-1-16</inkml:trace>
  <inkml:trace contextRef="#ctx0" brushRef="#br0" timeOffset="6318.3025">15515 6834 389 0,'0'0'0'0,"0"0"0"15,0 0 1-15,0-12-1 16,0 12 1-16,12-7 0 0,3 4 2 16,7 1 0-16,5 2 2 15,11 0 0-15,10 2 3 16,11 1 1-16,11-3 2 0,12-11 0 16,8-10-1-16,15-12 1 15,10-11-1-15,11-13-1 16,10-10-2-16,5-10-1 15,8-3-2-15,0-11 0 0,8-3-1 16,-1-8-3-16,-1-2 0 16,-1-1 0-16,-8-5 0 15,-1-2 0-15,-10-4 0 16,-6-3 0-16,-10 5 0 16,-15 2 0-16,-11 8 0 0,-5 3-2 15,-21 9 2-15,-9 10 0 16,-16 13 0-16,-9 10 2 15,-11 11-2-15,-7 12 0 16,-9 9-2-16,-6 4 1 0,0 16-3 16,0 7-7-16,-4-2-17 15,-5 8-58-15,-4 9-1 0</inkml:trace>
  <inkml:trace contextRef="#ctx0" brushRef="#br0" timeOffset="6469.8988">18271 5291 400 0,'0'0'1'0,"0"0"-2"16,-14 12-8-16,14-12-63 16,-10 20-3-16</inkml:trace>
  <inkml:trace contextRef="#ctx0" brushRef="#br0" timeOffset="6603.5401">17742 5685 511 0,'0'0'0'16,"-17"5"0"-16,2 7 0 16,-3-5 0-16,-1 8-84 0,-5 2-3 15</inkml:trace>
  <inkml:trace contextRef="#ctx0" brushRef="#br0" timeOffset="7283.255">14105 6247 75 0,'0'0'2'0,"0"0"4"0,0 0 7 15,0 0 6-15,0 0 3 16,0 0 5-16,0 0 4 15,-5-10 3-15,1-5-1 0,-4-4-3 16,0-9-8-16,1-9-2 16,-3-10-5-16,2-10-3 0,3-10-4 15,-2-7-3-15,5-13-2 16,-1-10 0-16,3-9 0 16,0-8-2-16,5-9 1 15,7-11 1-15,4-13 1 0,9-10 1 16,5-12 2-16,9-3 0 15,11-8 0-15,5-3 0 16,5 4 0-16,7 3 0 16,-1 15-2-16,1 8-1 15,-2 14-2-15,-5 10 0 16,-7 20 0-16,-4 12 0 0,-9 16-1 16,-6 15-1-16,-7 8 0 15,-4 12 0-15,-3 8-3 16,-7 13-4-16,-4 8-8 15,-4 5-8-15,-5 12-33 0,7 0-21 16,-3 9-6-16</inkml:trace>
  <inkml:trace contextRef="#ctx0" brushRef="#br0" timeOffset="7702.1837">14854 2616 209 0,'0'0'5'0,"0"0"2"15,0 0-1-15,-3 7 1 16,-1 13 1-16,-5 7 1 0,-3 21-1 16,-6 15 3-16,-2 32-6 15,-1 16 1-15,-8 36-1 16,-4 24 1-16,-7 31-1 15,-8 24-1-15,1 12 0 16,-7 12 0-16,-1-5-2 0,5-5 0 16,3-14 1-16,9-22-11 15,18-44-47-15,19-9-10 16</inkml:trace>
  <inkml:trace contextRef="#ctx0" brushRef="#br0" timeOffset="9876.4417">10247 3421 129 0,'0'0'6'16,"0"0"2"-16,3 7 4 16,-3-7 2-16,13 14 2 15,-5-3 0-15,10 2 2 16,5 1 1-16,2-2-5 0,5 6-1 15,7-8-4-15,0 4 0 16,10-6 0-16,1 7-2 16,7-9 0-16,8-6 0 0,5 0-1 15,4-3 1-15,7-8 0 16,9-4-2-16,2-2 0 16,11-8 0-16,-2 1-1 15,9-9-1-15,3 4-1 16,1-8 0-16,2 0-1 0,9-1 1 15,-5-6-1-15,2-1-1 16,5-4 2-16,-6-6-1 16,3-4 2-16,0-6-1 15,-1-2-1-15,-7-4 1 0,5-4-1 16,-4-4-1-16,-3 2 1 16,-3 3-2-16,-7-3-1 15,-6 3 0-15,-6 5 0 0,-7-3 1 16,-9 10-1-16,-7 5 2 15,-10-1 2-15,-7 10 0 16,-8 5 4-16,-12 8 1 16,-5 3 1-16,-7 9 0 0,-8 3 1 15,-8 8 0-15,-2 12-1 16,0-14-1-16,0 14-1 16,0 0-2-16,0 0-1 15,-2-10-1-15,2 10-1 0,0 0-1 16,0 0 0-16,0 0 0 15,0 0 0-15,0 0 0 16,-10 5 0-16,10-5 0 16,0 0 0-16,0 0 0 15,0 0 1-15,0 0-1 0,0 0 0 16,0 0 0-16,0 0-1 16,-8 7-3-16,8-7-4 15,0 0-7-15,0 0-19 0,-6 10-45 16,6-10-4-16</inkml:trace>
  <inkml:trace contextRef="#ctx0" brushRef="#br0" timeOffset="10748.229">9469 2299 108 0,'0'0'2'15,"0"0"3"-15,-10 6 4 0,10 8 5 16,0 3 4-16,16 12 4 16,5 12 3-16,10 10 1 15,18 9-1-15,6 13-2 16,10 7-3-16,6 7-2 0,4 5-2 15,2-3-4-15,0-1-3 16,-7-8-1-16,-8-1-2 16,-2-4 1-16,-8-14-4 15,-8-1-3-15,-3-8-1 16,-11-7 0-16,-9-9-3 0,-3-5-1 16,-11-4-5-16,-2-10-6 15,-3-2-14-15,-2-15-37 16,-9 0-8-16</inkml:trace>
  <inkml:trace contextRef="#ctx0" brushRef="#br0" timeOffset="11418.7996">9499 2269 124 0,'0'0'5'0,"-12"-13"3"16,2-1 3-16,4 4 3 15,-3-9 1-15,1-10 3 16,1-5 3-16,1-18 4 0,6-8-4 16,6 27-4-16,1-18-1 15,8-2 0-15,5-10 0 16,5-9-1-16,-1-7-4 16,14-12-1-16,4-4-1 15,8-6 0-15,5-6 1 16,1-5-4-16,10-4-1 0,1-6-2 15,7 3 1-15,0-4-2 16,12-11 0-16,-7 15 1 16,1 6-1-16,-5 9-1 15,1 9 1-15,-11 8-3 16,-1 40 1-16,-4 47 1 0,-8 0 1 16,-7 0-1-16,-45 0 1 15,34 0 1-15,3 0-1 16,-11 0 1-16,-3 0-3 15,-23 0-2-15,0 0-6 16,0 0-18-16,11 0-50 16,-1 0-4-16</inkml:trace>
  <inkml:trace contextRef="#ctx0" brushRef="#br0" timeOffset="13383.8348">12340 3183 162 0,'0'0'7'16,"0"0"3"-16,0 0 3 15,0 0-1-15,0 0 3 16,0 0 0-16,0 0 3 0,-7 5 0 16,7 7-3-16,3 5-3 15,-1 8-2-15,5 3 1 16,3 7 1-16,4 4-2 16,-1 1-2-16,4 4-1 15,2 1-1-15,0-4-1 0,-1 2-1 16,-1-5-1-16,-2-4-1 15,2-4 0-15,-4-1 0 16,-3-4 0-16,-1-5 1 16,0-3-2-16,-5-4 1 0,1-3-1 15,-2 0 1-15,-3-10-1 16,2 12 1-16,-2-12-3 16,0 0-1-16,0 0-3 0,-5 0-7 15,5 0-8-15,-12-15-22 16,-1 0-30-16,8 0-5 15</inkml:trace>
  <inkml:trace contextRef="#ctx0" brushRef="#br0" timeOffset="14034.7315">12311 3175 190 0,'0'0'8'0,"0"0"5"15,0 0 3-15,0 0 0 16,0 0 3-16,-8-7-1 0,8 7 0 16,-10 7 1-16,5 6-6 15,-2 1-5-15,0 12-2 16,-1-2-1-16,0 6-1 16,1-3 0-16,2 6-1 15,0-6 0-15,-3 0-1 16,6-5 1-16,-1-5-2 15,1-4 1-15,2-2 0 16,0-11 1-16,0 0 0 0,0 0-1 16,0 0 2-16,2-17-1 15,1 0 0-15,-1-2 0 0,4-6 0 16,-4-1-1-16,3-8-1 16,-3 2 1-16,3 3 0 15,-2-3-1-15,1 4 1 0,2 1-1 16,-3 5 1-16,2 5 0 15,2-1 0-15,-5 8 0 16,-2 10-1-16,10-12 0 16,-10 12 1-16,13 0-1 15,-13 0 1-15,14 4-1 0,-1 7 1 16,2 1 0-16,0 3-1 16,-1-3 1-16,7 6 0 15,-1-3-1-15,1-3 0 16,2 2-1-16,2-1-3 15,-6-3-5-15,9 0-9 0,-8-2-21 16,-2 2-38-16,6 2-3 16</inkml:trace>
  <inkml:trace contextRef="#ctx0" brushRef="#br0" timeOffset="14780.0327">12299 3785 242 0,'0'0'8'0,"0"0"2"0,0 0 3 16,0 0 3-16,0 0 0 16,0 0 1-16,0 0 1 15,0 0 1-15,0 0-4 16,4-2-4-16,4 2-3 15,4 5-1-15,5 2-1 0,4 3-1 16,0-1 0-16,2 1-2 16,4-3 0-16,3 4 0 15,-3-4-1-15,1 1 0 16,-3-1 0-16,-3-2-1 0,-2 1 0 16,0-1 0-16,-3-4 0 15,-4 2 0-15,-3 0 1 16,-10-3 0-16,9 5 1 0,-9-5-1 15,0 0 1-15,0 0 0 16,0 0-1-16,-4-8 1 16,4 8-2-16,-9-17 1 15,3 7-1-15,0-1-1 0,4-1 1 16,-1-2-1-16,1-1 1 16,2-2-1-16,0-4 0 15,0 4-1-15,0 0-2 16,5 0-5-16,1 0-9 15,-2 2-21-15,-4 2-42 16,4 3-2-16</inkml:trace>
  <inkml:trace contextRef="#ctx0" brushRef="#br0" timeOffset="15449.9931">12373 3267 210 0,'0'0'6'16,"0"0"6"-16,0 0 1 16,0 0 0-16,0 0 2 0,0 0 2 15,-5 8 2-15,5 11 2 16,5 6-6-16,4 11-4 15,2 5-2-15,3 5 0 0,-2 4-1 16,6 0-2-16,0-3-3 16,-1-5-1-16,-2 1-1 15,-3-11 0-15,1-3 1 16,-6-7 0-16,1-1 0 16,-3-7 2-16,-1-4 0 15,-4-10 0-15,0 0-1 0,0 0 1 16,-7-7-1-16,0-10 0 15,-3-8-1-15,-3-5-1 16,-4-12 0-16,2-2 0 0,-3-9 0 16,1 3-1-16,0-4 1 15,0 9 0-15,4 1 0 16,1 9-1-16,2 11-1 16,5 11 0-16,5 13 0 0,0 0 1 15,-3 19-1-15,6 10 0 16,4 0 0-16,5 13 0 15,0 0 1-15,6 3-1 0,0 0-1 16,-4-3-2-16,2-5-3 16,1-5-5-16,-7-7-11 15,0-6-25-15,4-3-28 16,-8-7-5-16</inkml:trace>
  <inkml:trace contextRef="#ctx0" brushRef="#br0" timeOffset="16015.4208">12315 3250 270 0,'0'0'5'0,"0"0"2"15,0 0-1-15,0 0 3 16,0 0 0-16,-2 8 2 16,0 4 1-16,-3 3 0 0,0 5-4 15,0 4-2-15,-3 3 0 16,-2 4 1-16,3 0-4 16,-4-1 0-16,2 2-2 15,-1-7 0-15,0 0 1 16,2-6-2-16,1-1 2 0,-1-8-1 15,3 0 2-15,5-10-2 16,0 0 1-16,0 0 1 16,-5-17-1-16,5-4 1 15,5-3-1-15,3-9-1 0,2 0 1 16,-3-5 1-16,6-4 0 16,-1 5-1-16,-2 0 2 15,1-1-1-15,-4 5 0 16,0 4 1-16,1 5-1 0,-3 2 0 15,0 7 0-15,-3-1-1 16,3 4 0-16,-5 12 1 16,10-10-3-16,-10 10 2 0,15 0-1 15,-5 4 0-15,3 4 0 16,-1 4 1-16,3 4-1 16,4 1 0-16,-1 1 0 15,1-1-1-15,4-2-3 16,-1 2-4-16,-1-5-14 0,3-6-44 15,-1 9-13-15</inkml:trace>
  <inkml:trace contextRef="#ctx0" brushRef="#br0" timeOffset="16469.3623">12207 3822 270 0,'0'0'7'0,"0"0"0"0,0 0 2 16,0 0 2-16,0 0 2 16,1-2 2-16,-1 2 0 15,20 0 1-15,-2 4-3 0,-1 3-3 16,6 1-2-16,2 2 0 16,4-2-3-16,4-1-1 15,-3 4-1-15,-1-5-1 16,-2 0 0-16,-1-4 1 0,-5-2-1 15,-3 0 1-15,-6-5 0 16,1-2 0-16,-8-3 0 16,2-2 0-16,-7-6 0 15,0-2 0-15,3-5-3 16,-1-10-6-16,9 3-16 0,22-6-54 16,-9-8-2-1</inkml:trace>
  <inkml:trace contextRef="#ctx0" brushRef="#br0" timeOffset="21181.1969">12395 3037 317 0,'0'0'5'15,"0"0"1"-15,-15-7 0 16,4 3 2-16,0 4 0 0,-9 0 0 16,-3 8 3-16,-4 10-1 15,-3 11-1-15,0 14-2 16,-2 8-1-16,5 14 0 15,-1 9 1-15,5 8-1 0,4 5 0 16,7 5 0-16,4-3 0 16,8-3-2-16,6-6-1 15,8-4 2-15,5-9-1 0,11-8 0 16,4-12-1-16,7-12 1 16,7-12 1-16,4-17-1 15,2-6 1-15,6-13-2 16,-3-14 1-16,3-11 0 15,-4-7 0-15,0-7 1 16,-12-4-1-16,-1-7 0 16,-16-6 0-16,-9-3-4 0,-11-10 0 15,-9-5 0-15,-13 1 0 16,-13 0 0-16,-11 6 0 0,-6 10 0 16,-10 12 0-16,-5 12 0 15,-2 20 0-15,-2 18 0 16,-2 16 0-16,0 21 0 0,7 18 0 15,3 15 0-15,12 18 0 16,11 9 0-16,19 15-34 16,14 7-52-16,18-7-3 15</inkml:trace>
  <inkml:trace contextRef="#ctx0" brushRef="#br0" timeOffset="24727.8977">12343 3592 247 0,'0'0'7'0,"0"0"5"15,0 0 3-15,-10-8 4 0,10 8 0 16,-7-7 1-16,7 7 0 16,-3-20 2-16,13 0-4 15,15 0-6-15,12-6-2 16,25-9-3-16,21-11 0 0,21-2 0 15,22-8 0-15,24 5 0 16,13-4-2-16,22 6 0 16,10 4-1-16,8 8 0 15,8 7-1-15,3 8 0 16,1 7-1-16,0 7 0 0,-4 6 1 16,0 4-2-16,-12 10 1 15,-7 8 0-15,-16-2 0 0,-9 12-1 16,-16 0 0-16,-15 2 0 15,-19 0 0-15,-16 0-1 16,-20 0 1-16,-17-1-1 16,-17-5 2-16,-14-1-1 15,-10-5 0-15,-13-2 0 0,-8-6-3 16,-2 0-6-16,-10-9-19 16,-15-1-54-16,10-2-3 15</inkml:trace>
  <inkml:trace contextRef="#ctx0" brushRef="#br0" timeOffset="25384.2932">17237 2745 435 0,'0'0'3'0,"-9"-7"1"0,9 7 1 16,-16-11 0 0,9 11 0-16,-3 3 0 0,3 12 1 15,-1 4-1-15,5 15-3 16,6 14-1-16,10 4 0 0,4 13 0 16,8 4 0-16,5 3 0 15,2-5-1-15,3-4 3 16,-5-3-2-16,-1-7 2 15,-8-11-2-15,-4-8 1 16,-7-11 1-16,-3-3-1 0,-7-8 2 16,0-12-1-16,-12 0 0 15,2-10 0-15,-6-12 0 16,2-1-3-16,2-11 0 0,2 0 0 16,5-7 0-16,5 2 0 15,8 2 0-15,8 1 0 16,14 9 0-16,8 6 0 15,7 5 0-15,5 6 0 16,-5 10 0-16,5 6 0 0,-7 8-2 16,-5 6 2-16,-11 3 0 15,-12 3-1-15,-12 7 1 16,-11-1-1-16,-12 3 0 16,-10-5-2-16,-7-6-1 0,-6 1-4 15,2-3-4-15,-1-10-14 16,9-4-31-16,13 2-27 15,8-10-1-15</inkml:trace>
  <inkml:trace contextRef="#ctx0" brushRef="#br0" timeOffset="25729.1003">18041 3113 349 0,'0'0'6'0,"0"0"4"15,0-12 0-15,0 12 2 0,-11-12 0 16,-1 7 1-16,-6 0 0 15,2 5 0-15,-9 0-6 16,-1 10-2-16,1 7-2 16,4 5-1-16,1 6-1 0,8-1-1 15,3-3 1-15,9 1 0 16,3-2 0-16,15-8 0 16,2-8 1-16,3-4-1 0,7-6 1 15,4-11-1-15,-2-4 1 16,-2-5-1-16,-2 3 1 15,-9 1-1-15,-1 2-1 16,-6 5 0-16,-5 2 0 16,-7 10-1-16,0 0 1 0,6 12-1 15,-4 3 0-15,0 5-5 16,3-4-4-16,7 2-12 16,-1 5-41-16,10-16-16 15</inkml:trace>
  <inkml:trace contextRef="#ctx0" brushRef="#br0" timeOffset="25947.9296">18480 2935 380 0,'0'0'4'0,"-9"0"1"16,-7 3 2-16,2 7 0 16,-5 5 2-16,-2 4-1 15,-1 4 1-15,2 4 0 16,3 8-2-16,6-1-2 0,11 1 0 15,3-3-1-15,14-7-2 16,8-1 0-16,8-11-3 16,4-3-4-16,6-10-10 15,-2-8-15-15,4-4-35 0,-2-10-15 16</inkml:trace>
  <inkml:trace contextRef="#ctx0" brushRef="#br0" timeOffset="26138.9942">18689 2774 362 0,'0'0'8'0,"0"0"1"0,-9-7 3 16,9 7-1-16,-11-3 0 16,11 3 1-16,-14 15 1 15,9 2-2-15,0 9-5 16,5 6-4-16,0 4 1 16,7 8-1-16,3 2 0 0,2 4-3 15,3-6-6-15,6-2-9 16,-5-4-26-16,7-9-37 15,0-7-2-15</inkml:trace>
  <inkml:trace contextRef="#ctx0" brushRef="#br0" timeOffset="26346.1027">18910 2943 383 0,'0'0'4'15,"0"0"1"-15,-14 0 2 0,4 5 1 16,-3 5 0-16,1 2 0 15,-1 0 1-15,4 8 0 16,1 2-3-16,8 1-1 16,8-1-1-16,7-2-1 0,11-3-1 15,8-2-3-15,3-11-12 16,9-4-39-16,7-4-27 16,-3-7-3-16</inkml:trace>
  <inkml:trace contextRef="#ctx0" brushRef="#br0" timeOffset="26569.603">19231 2561 420 0,'0'0'5'0,"0"0"1"16,-12-7 1-16,12 7-1 15,-14 10 1-15,8 7 0 0,-1 7 1 16,0 12 1-16,6 5-6 15,1 12-1-15,10 1 0 16,0 6 0-16,8-7-2 16,1 5-4-16,5-6-10 15,-3-5-23-15,-2-2-43 16,11-8-2-16</inkml:trace>
  <inkml:trace contextRef="#ctx0" brushRef="#br0" timeOffset="27529.4065">19644 2900 421 0,'0'0'6'0,"0"0"0"16,-15-2 1-16,3 0-1 15,-6 2 1-15,-5 2-1 0,2 2 0 16,-2 7 1-16,-3 2-5 16,6 1-2-16,7 6 1 15,5 2 0-15,6-4 1 16,2 2 0-16,12-6-1 0,6-4 1 15,3-4-1-15,7-6 1 16,-3 0-1-16,2-8-1 16,-2-4 0-16,-2-1 0 15,-4-2 0-15,-3 2-1 0,-7 6 1 16,-9 7-1-16,8-12-1 16,-8 12 1-16,0 0-1 15,0 0 0-15,0 0 0 16,2 7 1-16,-2-7 0 0,15 8 0 15,0-6 1-15,5-2 0 16,2-5 1-16,0-2-1 16,8-5 1-16,-2-3 1 15,-3-3 1-15,-3-2 0 0,-1 0 0 16,-9 6 0-16,-5-3 0 16,-5 4 0-16,-4 1 0 15,-13 3-3-15,0 9 1 16,-4 0-1-16,-6 6 0 0,4 5-3 15,-2 1 1-15,7 3-1 16,2 4 1-16,10 1 0 16,4-2-1-16,4 2 0 15,12-6 1-15,7 3 0 16,-1-2 0-16,3-2-1 0,-3 2 0 16,1-5-1-16,-4-3 1 15,-7 3 0-15,-4 0 0 16,-8-10 2-16,0 12 1 0,-9-10 2 15,-4 1 1-15,1-3 0 16,-1 0 1-16,1-5 0 16,4-7-1-16,8-6-1 15,0-1 1-15,10-9-1 0,6-1 0 16,0-12-1-16,7-3 0 16,4-3 0-16,-5-5 1 15,-2 3 0-15,-5 1 0 16,0 7 0-16,-8 5-2 0,1 9 0 15,-5 13 0-15,-3 14 0 16,0 0-1-16,2 17 0 16,1 10 0-16,4 8 0 15,-2 7 1-15,5 3-1 16,0-1 1-16,0 1 0 0,3-8-1 16,-4-5 1-16,1-4 0 15,1-9 0-15,-4-6 0 16,-7-13 1-16,14 5 1 0,-7-10-1 15,4-8 0-15,-1-6 0 16,3-9-1-16,1 2-2 16,4-5 0-16,-1 1-1 15,-2 8 0-15,0 2-2 0,0 8 1 16,-1 7-1-16,4 5 2 16,-6 5 1-16,4 10 0 15,0 4 1-15,5 4 1 16,-1-2-1-16,4 3 1 15,7 0-5-15,-1-4-11 0,11-11-43 16,-1 6-19-16</inkml:trace>
  <inkml:trace contextRef="#ctx0" brushRef="#br0" timeOffset="28162.4655">16962 2893 438 0,'-20'-5'3'16,"-18"-2"1"-16,-8-8 0 15,-12-5 1-15,1-7-1 16,4-11 0-16,4-5 0 15,13-18 0-15,36-2-3 16,53-7-2-16,44-2-1 0,50-3-2 16,43 4 1-16,43 1 0 15,35 10 1-15,31 16 0 16,24 13 1-16,9 13 0 16,5 16 2-16,-2 14 1 15,-8 17 2-15,-15 16 2 0,-14 12-1 16,-21 18 2-16,-29 12-2 15,-25 8 1-15,-35 12-1 0,-35 5 0 16,-34 10-2-16,-41-1-2 16,-37 3 1-16,-38-11-2 15,-31-1 0-15,-41-8 0 16,-37-7 1-16,-39-11-1 16,-36-9 1-16,-45-8-1 0,-33-7 0 15,-39-12 0-15,-31-11 0 16,-26-7 1-16,-21-14-1 15,-12-9 1-15,-1-9 0 16,1-14 1-16,14-18-2 16,24-13 0-16,37-17 0 15,42-17 0-15,44-26 0 0,64-18 0 16,66-25 0-16,79-21 0 16,80-12 0-16,124-3 0 15,55-6 0-15,130 14 0 0,45 20 0 16,80 29 0-16,59 40 0 15,55 46 0-15,28 26-13 0,-17 40-72 16,49 38-1-16</inkml:trace>
  <inkml:trace contextRef="#ctx0" brushRef="#br0" timeOffset="47765.122">13882 3205 298 0,'-5'0'-38'0,"5"0"-25"15,-13-12-4-15</inkml:trace>
  <inkml:trace contextRef="#ctx0" brushRef="#br0" timeOffset="47946.1946">13862 3234 319 0,'-5'4'-45'0,"0"-10"-20"0</inkml:trace>
  <inkml:trace contextRef="#ctx0" brushRef="#br0" timeOffset="48128.7067">13827 3222 349 0,'0'0'-16'16,"-10"-9"-35"-16,10 9-19 0</inkml:trace>
  <inkml:trace contextRef="#ctx0" brushRef="#br0" timeOffset="51841.9799">19757 3599 417 0,'0'0'0'15,"0"0"-1"-15,-11-4 2 16,11 4 0-16,-12 0 1 0,12 0 0 15,-13 9 1-15,11 5 1 16,2 11 2-16,4 13 0 16,7 16 0-16,2 9-1 15,6 8 0-15,-2 13-1 0,1 2-1 16,1 2-1-16,-3-6 0 16,-2-7-3-16,1-9 0 15,-5-14 0-15,-3-8 0 16,1-12-1-16,-5-12 0 0,-1-5 1 15,-2-15 0-15,0 0 1 16,0 0 0-16,0 0 0 16,0 0 0-16,-7-12 1 0,7 12-3 15,-8-13-3-15,8 13-7 16,-5-10-20-16,5 10-43 16,5-3-7-16</inkml:trace>
  <inkml:trace contextRef="#ctx0" brushRef="#br0" timeOffset="75288.745">16846 3128 146 0,'0'0'1'15,"12"-15"0"-15,10 0 1 16,2-6 0-16,19-12 2 16,19-2 3-16,16-7 2 0,18-9 1 15,20-3 1-15,19-4 0 16,19 1 0-16,12-1 1 16,18 7 0-16,4 3-4 15,15 9 2-15,10 10-2 16,7 6 0-16,-1 8-1 0,2 12 0 15,2 6-1-15,1 12 0 16,0 5-2-16,-11 7-1 0,0 5 0 16,-10 11 0-1,-12 1 0-15,-14 11-2 0,-4 6 0 16,-29 7 1-16,-11 9-2 16,-24 6 0-16,-22 6-2 15,-20 6-2-15,-25 9-1 16,-27 0 0-16,-22 2 0 0,-33 1-1 15,-24-8 1-15,-31 0 0 16,-19 1 2-16,-28-9 1 16,-23-6 0-16,-20-7 2 0,-19-6 2 15,-15-10-1-15,-17 0 1 16,-10-15 1-16,-8-5 0 16,-12-7 1-16,2-12 1 15,1-8 0-15,2-11-1 0,5-4 0 16,7-17-2-16,9-13 0 15,18-15 0-15,11-14-1 16,22-15 0-16,20-13 0 16,22-9-1-16,27-11 0 15,26-7 1-15,27-7 0 0,30-4 1 16,35-1-2-16,23-3 1 16,54 3 2-16,37 0 0 15,47 0 1-15,39 4 1 16,94 8 2-16,2 12 1 0,41 23 1 15,22 15-1-15,44 29-12 16,8 35-53-16,42 18-9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43:04.23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4868 5839 17 0,'0'0'7'0,"0"0"5"16,7 12 4-16,3-4 6 15,10 2 2-15,-2-1 5 0,16 1 1 16,1-2 1-16,15 1-4 15,8-1-3-15,6-5-4 16,12 1-1-16,4-1-4 16,10-1-1-16,4-2 0 15,8 3-3-15,-3 1-1 0,6-1-2 16,4-1 0-16,1 7-1 16,4-6 0-16,3 3-1 15,5 2 0-15,-5-1 0 16,7 1-1-16,0-1 0 0,3 3-1 15,0-1-1-15,-1 1 0 16,1 0-1-16,0-2 0 16,0 4-1-16,-3-4 0 15,0 2 0-15,3-5 0 16,-3 5 0-16,-2-1 1 0,-5-1 0 16,2 2-1-16,1-1 1 15,-6 2 0-15,6-5-1 16,-7 2 1-16,2-1 0 15,-1-1-1-15,1-3 0 0,-5-1 0 16,1-2 1-16,-1 0-2 16,-6-2 0-16,-3-4 1 15,-4 1-1-15,-4 0 1 16,-6 0 0-16,-10 0-1 0,-6 2 0 16,-5-1 0-16,-6 1 1 15,-9-2-1-15,-1 3 0 16,-10-3 1-16,0 3-1 0,-5-3 0 15,-3 0 0-15,-7 2 0 16,-3 1 0-16,-2 2 0 16,-7 0 0-16,-2 0-1 0,-1 0 0 15,-10 0 1-15,9 10-1 16,-2-3 1-16,-5 5-1 16,0 6 1-16,-2 3 0 15,0 10 0-15,0 3 0 16,-2 10 1-16,0 1 0 15,-5 14 0-15,3 1-1 0,-1 13 1 16,1-2 0-16,1 8 1 16,0 3-1-16,3 5 0 15,0 0 1-15,0 3 0 16,8 3 0-16,-3 2 0 0,0-1 0 16,3 2-1-16,-1 1 1 15,-2-1-1-15,2 1 1 16,-2-6-1-16,1-1 1 0,-4-4 0 15,0-2 0-15,1-2 1 16,-1 0 0-16,1-3-1 0,-3-2-2 16,2-3 2-16,-2 3-1 15,0 0 0-15,0-3 0 16,0 3 1-16,0-2-1 16,-2-4 1-16,2 1 0 15,-3-2-1-15,3-4 0 16,-2-1 0-16,2-6 0 0,0-5-1 15,0-1 0-15,0-4 0 16,5-6 0-16,-3-1 0 16,3-3 1-16,0-4-1 15,-3-3 0-15,4-2 0 0,-1-3 0 16,0-2 0 0,-3-3 0-16,3-3 0 0,-3-1 0 15,1-4 0-15,-3 3 0 16,0-8 0-16,0 1 0 0,0 0 0 15,-3-3 0-15,-4 0 0 16,0 4 0-16,-6-2 0 16,-2 1 0-16,-7 1-1 0,-6-2 0 15,-6 2 0-15,-7-2 0 16,-8 1 0-16,-10-3 0 16,-8 0 0-16,-10 3 0 15,-3-2 0-15,-12-3 0 0,-6-1 0 16,-1 4 1-16,-7-2-1 15,-9 0 1-15,2 2-1 16,-3 0 1-16,2 0-2 16,-7 1 1-16,-1-1 0 15,0-1-1-15,-2 0 1 16,1 1 0-16,-1-1-1 0,0 3 1 16,-8-3 0-16,6 4 0 15,-9 1 0-15,4-2 0 16,-6 0 0-16,0 2 0 0,-3-2 1 15,2-3-1-15,1 1 1 16,3-1 0-16,5-5 0 16,5 6 0-16,4-4 0 0,1 4 0 15,9-1 0-15,4 2 0 16,3 0 1-16,2 2-1 16,6-5-1-16,-4 5 1 15,1-4 0-15,4 0 0 0,2 1 0 16,4-6 0-16,7 3 0 15,2 0 0 1,1-3 0-16,5 4 0 0,15-5 1 16,-2 2-1-16,7 0 0 15,7-3 1-15,2 2-1 16,8-2 1-16,6 0 0 0,3-2-1 16,5-1 1-16,2-1 0 15,2-2 0-15,6 1-1 16,0 1 1-16,-2-4 0 0,8 3 0 15,6 5-1-15,-16-12 1 16,16 12-1-16,-8-14 0 16,2 1 0-16,1-3 1 0,2-4-1 15,1-4 0-15,-6-5 0 16,2-11 1-16,0-7-1 16,-1-13 0-16,-2-4 1 15,1-11-1-15,2-7 1 0,-4-4 0 16,0-10 0-16,-2-14 0 15,0-2-1-15,-4-11 1 16,-2-8-1-16,-1-10 1 16,-1-8-2-16,-3-7 0 15,4-2-2-15,-1-3 1 16,8 0 1-16,1 2 0 16,4 3-1-16,5 7 1 0,2 0 0 15,0 6 2-15,6 8 0 16,5 10 1-16,-2 9-1 0,1 9 0 15,4 10 0-15,-2 8 0 16,-3 7 0-16,2 11-1 16,-4 6 1-16,0 11-1 0,-2 6 1 15,-5 4-1-15,0 12 0 16,0 4 0-16,0 9 0 16,-2 4 0-16,-3 8-1 15,5 7-2-15,-10-5-4 0,10 5-11 16,-4 24-48-16,6-12-16 15</inkml:trace>
  <inkml:trace contextRef="#ctx0" brushRef="#br0" timeOffset="19146.9269">20178 5997 289 0,'0'0'1'0,"0"0"1"16,0 0-2-16,-9 0-2 15,-4 7-13-15,5-4-38 16,4 7-11-16</inkml:trace>
  <inkml:trace contextRef="#ctx0" brushRef="#br0" timeOffset="30964.4311">22722 7572 409 0,'0'0'5'0,"0"0"2"15,0 0 1-15,0 0 2 16,4 0 1-16,-4 0 1 0,18 13 1 15,-3 1-1-15,-2 10-3 16,4 5-3-16,-2 2-2 16,-1 6-1-16,2 1-1 15,-7-1-2-15,-1 1 0 0,-4-11 0 16,-4 0 0-16,0-3 0 16,0-7 0-16,0-3 0 15,0-14 0-15,-2 10 0 16,2-10 0-16,0-7 0 15,2-4 0-15,7-6 0 0,8-5 0 16,5-3 0-16,8 0 0 16,5-5 0-16,4 3 0 15,4 0 0-15,-4 2 0 0,-1 3 0 16,-5-1 0-16,1 14-31 16,-12-3-57-16,-4 2-3 15</inkml:trace>
  <inkml:trace contextRef="#ctx0" brushRef="#br0" timeOffset="37763.8171">20616 8157 259 0,'0'0'11'0,"0"0"5"16,0 0 3-16,0 0 3 15,0 0-1-15,0 0 2 16,8-7 2-16,-8 7 1 15,4 6-8-15,-4-6-4 0,21 14-3 16,-4-2 0-16,3 5-1 16,10 0 0-16,-3 3-2 15,8 4-1-15,-3-3-7 16,3 1 0-16,-1 1 0 16,-1 0 0-16,-4-4 0 0,-1-2 0 15,-1 3 0-15,-4-5 0 16,-3-5 0-16,-1 2 0 0,-6-4 0 15,-3-1 0-15,-10-7 0 16,11 8 0-16,-11-8 0 16,0 0 0-16,0 0 0 15,9-11 0-15,-7 4 0 16,-2-4 0-16,0-1 0 0,0-2 0 16,0-1 0-16,0-2 0 15,0-3 0-15,0 0 0 16,0-3 0-16,-2-1 0 0,0-1 0 15,-2-1 0 1,4 0 0-16,0 1 0 0,-3 1 0 16,3 1 0-16,-1 6 0 15,1 2 0-15,0 3 0 16,0 12 0-16,0-15 0 0,0 15 0 16,0 0 0-16,0 0 0 15,0 0 0-15,0 0 0 16,0 0 0-16,0 7 0 0,1 7-12 15,6 2-77-15,-5-6-3 16</inkml:trace>
  <inkml:trace contextRef="#ctx0" brushRef="#br0" timeOffset="58564.2369">19060 7420 210 0,'0'0'9'0,"0"0"2"16,0 0 3-16,0 0 1 16,0 0 4-16,0 0 1 0,0 0 0 15,15 0 3-15,4 0-7 16,9 0-1-16,5 0-3 16,17 0 1-16,20 0-3 0,8 0-1 15,14 0 0-15,9 0-1 16,14-3-2-16,10 3 0 15,5 0-2-15,3 0 0 16,-1 0-1-16,3 4-1 16,-2 2 0-16,2-1-1 0,-8-1 0 15,-6 2 0-15,-6-2 0 16,-6 2-1-16,-12-6 1 16,-5 0 0-16,-20 0-1 15,-15 0 1-15,-10 0 0 16,-14 0 0-16,-11 0 1 0,-7 0 0 15,-15 0 0-15,0 0 0 16,0 0-3-16,0 0-1 16,0 0-5-16,0 0-5 0,0 0-9 15,-12-6-16-15,-9 2-42 16,5 4-5-16</inkml:trace>
  <inkml:trace contextRef="#ctx0" brushRef="#br0" timeOffset="59152.0272">19139 7533 173 0,'0'0'7'0,"0"0"5"16,0 0 3-16,0 0 5 16,0 0 0-16,0 0 1 15,0 0 1-15,0 0 1 0,-4-8-5 16,4 8-4-16,14-1-2 16,11 1-1-16,15 0-2 15,10-3 1-15,21 3-1 16,19-2 0-16,17 2-2 0,17-4 0 15,10 0-1-15,8 1-2 16,0 3-1-16,-8-2 0 16,-7 2 0-16,-5-3-3 0,-15 1 2 15,-10 2-1-15,-10-2 1 16,-11 2-1-16,-5-4 0 16,-14 2 0-16,-13 2 0 15,-9 0 0-15,-10 0-1 0,-10 0-1 16,-15 0-4-16,0 0-2 15,-9 0-9-15,-4 0-12 16,-10-3-45-16,3 3-7 16</inkml:trace>
  <inkml:trace contextRef="#ctx0" brushRef="#br0" timeOffset="60091.7429">11122 7338 195 0,'0'0'5'0,"15"0"1"16,2 2 4-16,13-2 4 15,8 0 0-15,16 0 2 0,18-2 2 16,11-1 0-16,13 0-2 15,9-4-2-15,15 2-2 16,-1-2-1-16,12 1-2 16,3-1-1-16,1 2 0 0,6 1-2 15,4-2-1 1,-2 3-1-16,-3-1 0 0,4 1-2 16,-4-2 1-16,-2 2-1 15,-3-1 0-15,-6-1 0 16,-5 0-1-16,-10 0 0 0,-1 3 1 15,-21-4-1-15,-11 4-1 16,-16 2 1-16,-13-2-1 16,-19 0 0-16,-8 2 0 0,-10 0-2 15,-15 0-3-15,0 0-7 16,0 0-8-16,-8 0-24 16,8 0-31-16,-22 6-5 15</inkml:trace>
  <inkml:trace contextRef="#ctx0" brushRef="#br0" timeOffset="61493.5883">19413 7565 143 0,'0'0'6'0,"0"0"4"0,5 0 4 16,-5 0 0-16,0 0 1 16,0 0 4-16,8 7 2 15,-3 3 2-15,-10 5-4 0,2 8-2 16,-10 9-2-16,-2 7 3 16,-11 23 1-16,-15 25-2 15,-14 10-1 1,-9 15-2-16,-10 4-3 0,-6 10 0 15,-7 0-3-15,-5 8 0 16,-3-3-5-16,11-21 0 16,2 1-2-16,5-9 0 15,2-3 1-15,8-8-1 0,8-7 0 16,6-10-1 0,8-11-2-16,13-11-5 0,2-10-5 15,13-10-9-15,2-13-14 16,5-14-39-16,10-5-6 15</inkml:trace>
  <inkml:trace contextRef="#ctx0" brushRef="#br0" timeOffset="61676.7158">18197 9462 246 0,'0'0'4'0,"0"0"-1"15,0 0 0-15,-2 13 0 0,2-13-2 16,-5 11-6-16,5-11-16 16,0 17-31-16,0-17-8 15</inkml:trace>
  <inkml:trace contextRef="#ctx0" brushRef="#br0" timeOffset="62684.6031">19396 7632 222 0,'0'0'2'0,"0"0"1"16,0 0 2-16,10 0 4 15,2 0 4-15,6 0 3 16,9 0 4-16,12 0 3 15,16-4 1-15,15 4-1 0,10-3 0 16,19 1-4-16,11-4-4 16,13 6-3-16,7 0-3 15,-1 0-4-15,10-2-2 16,-2 2 0-16,-3-2-1 16,-7 2 0-16,-8 0-1 0,-7 0 0 15,-12 0 0 1,-13 0-1-16,-18 0 1 0,-14 0 1 15,-13 0-1-15,-15 0 0 16,-9 0 0-16,-8 0 0 16,-10 0 0-16,-10-3-1 0,0 3-1 15,-7-3-3-15,4 1-3 16,-2 2-4-16,0 0-3 0,0 0-4 16,5 0-6-16,-2 2-6 15,12-2-3-15,-10 6-5 16,10-6 0-16,0 0-1 15,0 0 4-15,-10 7 6 0,10-7 6 16,0 0 5-16,5 3 9 16,-5-3 7-16,12 0 9 15,-12 0 9-15,15-6 3 16,-2 4 0-16,-3-3 5 16,5 0 1-16,-15 5-1 15,19-10 0-15,-19 10-5 0,20-8-6 16,-20 8-2-16,0 0-1 15,0 0-1-15,3 18 1 16,-8 5-1-16,-13 9 2 0,-4 11 1 16,-8 12 3-16,-7 15 2 15,-12 12-2-15,-6 8-1 16,-7 8-2-16,-6 8-3 0,1 3-1 16,-3 2 0-16,-1-1-3 15,-3 1 0-15,6-3-2 16,3-4-2-16,1-6 0 15,6-6 0-15,2-8-1 0,11-9-2 16,4-9-3-16,11-12-10 16,5-9-6-16,11-20-22 15,12-12-36-15,2-13-4 16</inkml:trace>
  <inkml:trace contextRef="#ctx0" brushRef="#br0" timeOffset="62944.0432">20937 8534 267 0,'0'0'2'0,"0"0"4"15,0 11 5-15,-10 8 4 16,-5 13 2-16,-13 12 3 16,-9 11 0-16,-5 15 3 0,-10 5-3 15,-3 10-5-15,-5 2-4 16,0 0-3-16,1-5-4 15,7-6-1-15,5-11-2 16,7-8-2-16,5-10-1 0,8-11-8 16,7-9-6-16,8-6-5 15,12-21-18-15,-11 3-26 16,16-13-15-16</inkml:trace>
  <inkml:trace contextRef="#ctx0" brushRef="#br0" timeOffset="63092.6556">20424 9302 310 0,'0'0'4'15,"-14"22"4"-15,-6 0 1 16,-1 5 1-16,-8 6 1 0,-4 9 2 16,-1 3-2-16,-6 6 2 15,1-5-5-15,4-2-5 16,-1-10-8-16,9 1-16 16,0 0-41-16,3-16-11 0</inkml:trace>
  <inkml:trace contextRef="#ctx0" brushRef="#br0" timeOffset="63621.5043">19476 7625 205 0,'0'0'1'0,"-1"7"4"0,-7 8 3 16,-7 9 3-16,-11 19 5 16,-4 18 3-16,-13 20 1 15,-12 15 0-15,-9 17 0 16,-6 11-3-16,-7 5-4 0,-5 6-3 15,0-10-2-15,2-3-4 16,-1-8-2-16,1-10-1 16,3-10 2-16,5-7-2 15,2-12 0-15,8-12 0 0,5-8-1 16,9-11-2-16,14-9-4 16,2-15-3-16,11-2-6 15,7-11-3-15,14-7-17 0,0 0-31 16,0 0-8-16</inkml:trace>
  <inkml:trace contextRef="#ctx0" brushRef="#br0" timeOffset="63908.9477">18126 9540 58 0,'9'-5'-20'0,"16"5"-14"16</inkml:trace>
  <inkml:trace contextRef="#ctx0" brushRef="#br0" timeOffset="64433.3524">17402 9510 273 0,'0'0'6'0,"0"0"0"0,0 0-1 0,0 0 4 16,0 0 1-16,0 0 5 15,16 8 2-15,12-1 2 16,18 3-2-16,18-1 1 15,28 1 0-15,32 0-1 0,25 0-2 16,26-3-3-16,28-1-1 16,19 0-3-16,16 3-1 15,-3 0 0-15,5 4-1 0,-9 2 0 16,-5 2 0-16,-10 3-3 16,-14 1-3-16,-12 0 0 15,-12-1 0-15,-11-5 0 16,-21 1 0-16,-14 0 0 0,-23-1 0 15,-22-5 0-15,-22-5 0 16,-24 5 0-16,-18-8 0 16,-23-2 0-16,-10 8-20 15,-15-16-58-15,-12 8-9 16</inkml:trace>
  <inkml:trace contextRef="#ctx0" brushRef="#br0" timeOffset="65184.9663">17633 9653 231 0,'0'0'9'15,"0"0"4"-15,-4-4 2 0,4 4 0 16,-6 4 3-16,-1 13 2 16,-6 10 0-16,-4 11 1 15,-1 12-5-15,-12 4-6 16,3 11-1-16,-8 4 0 15,0 1-3-15,6-7-3 0,-1-5-1 16,5-8-1-16,6-11-7 16,6-7-9-16,5-12-17 15,3-7-41-15,5-13-5 0</inkml:trace>
  <inkml:trace contextRef="#ctx0" brushRef="#br0" timeOffset="65408.0638">17998 9696 292 0,'0'0'6'15,"-2"15"4"-15,-8 12 4 16,-10 7 1-16,-2 12 2 16,-8 5 2-16,-4 9 1 0,0 7-1 15,-3-1-6-15,3-4-4 16,1-8-3-16,10-6-5 15,7-16-4-15,2 0-12 16,10-17-13-16,-3-2-50 0,7-13-1 16</inkml:trace>
  <inkml:trace contextRef="#ctx0" brushRef="#br0" timeOffset="65609.6652">18192 9851 365 0,'0'0'3'16,"0"25"2"-16,-7 1 0 16,-1 3 3-16,-2 8-1 0,-2 6 1 15,-2 3 0-15,1 3 0 16,0-1-3-16,3-9-5 16,6-1-8-16,-1-13-10 15,5-8-29-15,9-3-29 0,-9-14-5 16</inkml:trace>
  <inkml:trace contextRef="#ctx0" brushRef="#br0" timeOffset="65807.6709">18508 9743 337 0,'0'0'4'0,"0"0"4"0,2 12 2 15,-2 7 2-15,-2 8 0 16,-1 11 1-16,-6 4 0 15,2 8-1-15,-6 7-2 16,0 0-5-16,1-5-3 0,0-5-8 16,4-5-9-16,-1-7-18 15,9 2-42-15,0-20-5 0</inkml:trace>
  <inkml:trace contextRef="#ctx0" brushRef="#br0" timeOffset="66017.7596">18901 9780 406 0,'0'0'3'0,"-3"20"0"15,-4 2 1-15,-4 5 1 0,-1 10 0 16,-2 3-1-16,-1 4 1 16,-3 12 0-16,3-10-2 15,3-1-3-15,1-5-5 16,9-7-6-16,-3-13-11 15,8-2-29-15,10-7-26 16,1-11-7-16</inkml:trace>
  <inkml:trace contextRef="#ctx0" brushRef="#br0" timeOffset="66212.1447">19271 9728 353 0,'0'0'7'15,"0"12"3"-15,-3 8 1 16,-1 12 1-16,-4 3 0 15,-5 12 0-15,-4 5 1 16,2 10 0-16,-4 0-7 0,1-2-3 16,-1-6-1-16,8-2-2 15,2-12-5-15,6-6-6 16,3-14-11-16,10-5-21 0,8-10-30 16,6-10-11-1</inkml:trace>
  <inkml:trace contextRef="#ctx0" brushRef="#br0" timeOffset="66393.357">19731 9835 372 0,'0'0'6'0,"0"12"3"0,-8 7 0 15,-1 8 0-15,-4 9 1 16,-4 3 0-16,-3 11-1 16,-5-1 1-16,5 3-6 0,-5-5-1 15,7-5-3-15,2-7-4 16,9-5-4-16,0-13-8 15,7-7-13-15,11-8-33 16,6-7-18-16</inkml:trace>
  <inkml:trace contextRef="#ctx0" brushRef="#br0" timeOffset="66588.8473">20031 9968 385 0,'0'0'3'0,"-4"20"1"16,-4 0 1-16,1 5 1 15,-8 4 0-15,0 6 0 0,-2 3 0 16,-4 1 1-16,5-7-4 16,4-2-1-16,1-8-4 0,6-2-2 15,3-13-5-15,2-7-8 16,12 0-11-16,6-17-35 16,7-5-16-16</inkml:trace>
  <inkml:trace contextRef="#ctx0" brushRef="#br0" timeOffset="66707.5087">20578 9919 414 0,'0'0'5'16,"-2"22"0"-16,-8 5 2 15,-6 11 0-15,-3 6-1 0,-2 12-1 16,-3-1-23-16,3 15-55 16,5-4-5-16</inkml:trace>
  <inkml:trace contextRef="#ctx0" brushRef="#br0" timeOffset="69487.3733">15254 4884 305 0,'0'0'4'0,"20"-9"2"15,8-1 3-15,9 2 1 16,9 4 1-16,9 4 3 16,12 2 1-16,15 15 1 15,3 13-3-15,7 17-2 0,0 12-2 16,2 18 0-16,-3 8 0 15,2 14 0-15,-5 10 0 16,-6 12 0-16,-8 5-2 16,-10 11 0-16,-11 6 0 0,-15 4 0 15,-8 9-3-15,-11 2-1 16,-14 1-1-16,-7 2 0 16,-20 5 0-16,-2-5 0 15,-15 3-2-15,-8-6 0 0,-8 0 0 16,-12-4 0-1,-3-8 0-15,-4-5 0 0,-8-11 0 16,-6-7 0-16,-4-14 0 16,0-12 0-16,-2-16 0 15,-3-15 0-15,3-10 0 0,0-14 0 16,-2-15 0-16,2-14 0 16,-3-10 0-16,5-11 0 0,3-10 0 15,-1-12 0-15,3-6 0 16,3-8 0-16,7-9 0 15,5-9 0-15,10-7 0 16,5-11 0-16,9-4 0 16,13-9 0-16,13-3 0 0,17-5 0 15,5 0-3-15,15 6-3 16,5 1-1-16,12 13-3 16,6 1-4-16,4 13-10 15,-3 13-38-15,2 10-23 16,-2 6-3-16</inkml:trace>
  <inkml:trace contextRef="#ctx0" brushRef="#br0" timeOffset="69989.0332">14580 7228 321 0,'0'0'4'16,"0"0"3"-16,0 0 3 15,0 0 0-15,-2-9 3 0,4-3 2 16,8-6 2-16,10-10-1 15,5-9-3-15,8 2-3 16,7-4-2-16,3 4-1 16,0 5-3-16,-3 8 0 0,-8 17 0 15,-5 12 0-15,-9 28 1 16,-8 19 0 0,-10 12 1-16,-5 10 0 15,0 6-1-15,-1 0-3 0,12 0-19 16,24-18-64-16,-3-22-3 0</inkml:trace>
  <inkml:trace contextRef="#ctx0" brushRef="#br0" timeOffset="71092.1779">21892 7152 289 0,'0'0'8'0,"0"0"3"16,0 0 4-16,0 0 2 15,-11 0 0-15,11 0 3 0,-10 2 1 16,10-2-1-16,-9 2-6 16,9-2-4-16,0 0-1 15,0 13-1-15,12-5 1 16,18-4-2-16,12 2 1 0,26-4 0 15,10-1 0-15,23 2-1 16,15-3-2-16,16 0-5 16,7 0 0-16,3 0 0 15,2 0 0-15,-3 0 0 0,-4 0 0 16,-5 3 0-16,-7-3 0 16,-4 0 0-16,-11 0 0 15,-14 0 0-15,-16-3 0 16,-14 3 0-16,-16-4 0 15,-14 2 0-15,-12 2 0 0,-14-6 0 16,-10 6 0-16,0 0 0 16,-11-10 0-16,-5 5 0 15,-4 2 0-15,-3 1 0 0,-1 0 0 16,-3-1-15-16,-3 3-28 16,12 0-45-16,-6 0-3 15</inkml:trace>
  <inkml:trace contextRef="#ctx0" brushRef="#br0" timeOffset="71460.1467">23455 6988 330 0,'0'0'7'16,"0"0"4"-16,0 0 1 0,0 0 3 15,0 0 2-15,0 0 0 16,0 5 3-16,9 1 0 15,7 1-6-15,9 2-3 16,7 1-2-16,5 3-1 0,9 2-1 16,5-1-3-16,6 4-1 15,-4 0-2-15,-1-1 0 16,-7-1-1-16,-13 2 0 0,-5 2 0 16,-15 5 2-16,-12 0 0 15,-19-1-2-15,-13 3 0 16,-13 3 0-16,-7 0 0 0,-8-3 0 15,-3 6 0-15,5-8 0 16,3-3 0-16,7-6 0 16,11 1 0-16,7-4 0 15,12-2 0-15,8-4 0 0,10-7 0 16,5 7-15 0,10-1-72-16,7-6-3 0</inkml:trace>
  <inkml:trace contextRef="#ctx0" brushRef="#br0" timeOffset="72386.7709">22239 7015 310 0,'0'0'8'0,"0"0"5"16,0 0 1-16,0 0 1 16,0 0 2-16,0 0 1 15,0 0 0-15,0 0 1 16,0 0-8-16,-5 8-3 16,-7 4-3-16,-8 0 0 0,-10 3-1 15,-5 2 0-15,-10 3-1 16,-1-2-1-16,-7-3 0 15,1-1 0-15,3-1 0 16,1-3 1-16,9-2-1 16,9-2 0-16,7 0-1 0,9-2 1 15,14-4 0-15,0 14 0 16,14-8 1-16,18 5-1 0,14 3 0 16,9 1 1-16,14 5 0 15,7 2-2-15,1 0-1 16,0-1-4-16,1 5-12 0,-14-1-67 15,-6-3-4-15</inkml:trace>
  <inkml:trace contextRef="#ctx0" brushRef="#br0" timeOffset="73791.2204">15366 4843 246 0,'0'0'8'0,"0"0"3"0,7-10 3 16,-7 10 4-16,12-15 1 16,-7 6 4-16,1-2 0 0,1-1 2 15,-2 1-6-15,-5 11-4 16,2-9-4-16,-2 9-2 0,-9 0-3 16,-7 2-1-16,-9 5-3 15,-1 6 0-15,-10 3 0 16,-3-2-1-16,-3 1 0 15,1-3 0-15,0 3 1 16,8-5 0-16,3-3 0 0,7-2 0 16,9 0 0-16,14-5 0 15,0 0 1-15,0 9 0 16,17-3 0-16,10 0-1 16,8 0 1-16,8 2 1 0,4 2-1 15,5 3 0-15,1-1-1 16,-4 5 0-16,-1 0-1 15,-9 0 1-15,-4 4-2 16,-5-4-2-16,-9 0-5 16,3 5-27-16,-10-4-50 0,2-6-3 15</inkml:trace>
  <inkml:trace contextRef="#ctx0" brushRef="#br0" timeOffset="83785.0576">13561 5006 241 0,'0'0'8'0,"0"0"1"0,-10 8 6 16,10-8 2-16,-18 15 3 15,11-6 0-15,-5 2 2 16,1 8 2-16,7 8-4 0,1 3-4 16,3 0-3-16,12 2-2 15,16-6 0-15,12-12 2 16,32-28 1-16,35-46-2 15,52-49 1-15,75-63-1 16,119-51-12-16,51-55-70 16,119-46-11-16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53:22.6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18234 5709 308 0,'0'0'2'0,"0"0"0"0,0 0-1 16,0 0 2-16,-7 6 2 15,7 3 1-15,0 5 1 16,3 1 0-16,6 2 1 16,7-1 2-16,13-3 7 0,4-6 1 15,17-9-1-15,16-20-1 16,29-19 0-16,22-15 0 15,19-13-3-15,27-19-3 16,7-7-3-16,19-2-2 16,1-2-2-16,-1 7 0 15,-19 10-1-15,-18 13 0 0,-24 9 1 16,-27 13 1-16,-21 15-4 16,-26 10 0-16,-18 10 0 15,-15 7 0-15,-12 2 0 0,-9 3 0 16,0 0 0-16,0 0 0 15,0 0 0-15,0 0 0 0,0 0 0 16,0 5 0-16,0-5 0 16,-6 10 0-16,6-10 0 15,-7 17 0-15,-1-7-6 16,8 2-51-16,-2 8-31 16,-3-5-1-16</inkml:trace>
  <inkml:trace contextRef="#ctx0" brushRef="#br0" timeOffset="4529.8928">12499 5839 188 0,'0'0'7'0,"0"0"7"15,-7-11 4-15,7 11 1 0,0 0 0 16,0 0-1-16,-12-7 0 15,12 7 0-15,-6 15-4 16,1 8-6-16,3 6-2 16,0 18-2-16,-1 13 3 0,-2 16 4 15,1 14 0-15,-1 9 1 16,5 11-1-16,-4 3 1 16,4 13-1-16,4-2-2 15,3-3-1-15,0 0-1 16,9 1-2-16,-5-6-1 0,4 3-1 15,0-2 0-15,2-6-1 16,4-4 2-16,1-6-1 16,1-1 1-16,-4-11-1 15,6-5 1-15,-5-10-2 0,3-7 1 16,-6-13-3-16,3-4-6 16,-8-13-7-16,1-7-12 15,-6-5-38-15,-2-15-20 0</inkml:trace>
  <inkml:trace contextRef="#ctx0" brushRef="#br0" timeOffset="5667.6308">12492 5970 243 0,'0'0'7'0,"0"-15"3"15,0 6 3-15,5-9 3 16,0-2 3-16,10-5 1 15,0-7 0-15,14-6 2 0,8 2-4 16,9-9-6-16,9 3-1 16,4-2-2-16,3-4-2 15,5 4-1-15,0-1-1 16,-5 6-3-16,-4 4 0 0,-6 4 0 16,-8 5-1-16,-6 9-1 15,-11 2 0-15,-7 5-2 16,-7 5 1-16,-13 5-3 15,0 0-1-15,0 0-4 0,-13 5-3 16,0 2-4-16,-7-4-4 16,1 7-4-16,-2-8 0 0,0 6-3 15,-2-6-2-15,6 3 0 16,4 0 5-16,-1 0 1 16,1 0 6-16,-2-1 3 15,6 1 5-15,-7 1 4 16,4 0 9-16,-3-3 5 15,2 0 3-15,-4-1 1 0,4 2 3 16,-7-1 0 0,4 3 2-16,-8-1-2 0,3 2-1 15,-4 4-2-15,-3 1-3 16,1 7 1-16,-3 6-1 16,-2 8 2-16,-6 11-1 0,-2 13 1 15,2 7-2-15,-5 21 2 16,-4 6-2-16,2 16 0 0,1 7-1 15,3 7 0-15,11 3-2 16,3-1 1-16,8 7-2 16,9-7 0-16,4 1 0 15,6-5 0-15,6 2-2 0,4-3 0 16,-1-5-1-16,7 2-1 16,-2-5 0-16,6-6 1 15,0 0-1-15,2-7 1 16,3-5 1-16,0-6-1 0,5-2 1 15,0-9 0-15,0-5 0 16,2-9-1-16,-1-3-2 16,3-10 0-16,-5 0 0 15,4-12-1-15,-3 1 1 16,-3-13-2-16,3-4 0 0,-3-8-2 16,3-10 0-16,0-4-5 15,-3-15-7-15,6-9-23 16,6-6-44-16,-11-12-1 0</inkml:trace>
  <inkml:trace contextRef="#ctx0" brushRef="#br0" timeOffset="6665.1667">12674 5482 286 0,'0'0'7'0,"0"0"4"15,0 0-2-15,0 0 1 0,0 0 1 16,0 0 2-16,12-8 3 16,10 6 2-16,15 0-5 15,11-6-4-15,12 3 2 16,19-5 1-16,8 1 0 0,7-2-6 16,5 1 0-16,4 0-3 15,-9 0 0-15,-2 3-1 16,-7 2-1-16,-16 0 0 0,-7 5-2 15,-15 0 2-15,-7 0-1 16,-10 0 0-16,-12 5 2 16,-18-5 0-16,2 18 0 15,-11-9-1-15,-12 0 0 16,-6 0 0-16,-10 2-2 16,-6-2 0-16,-3-2-2 0,-5-2-2 15,2-2-1-15,-1-1-1 16,2-2 0-16,4 0 0 15,5-2 1-15,1-1 1 0,8-2-1 16,8 2 1-16,4 2 1 16,18 1 1-16,0 0 1 15,0 0 0-15,23-11 1 16,9 10-1-16,8-2 0 0,3 0-1 16,3-2-4-16,5-1-2 15,-7 3-5-15,1-3-1 16,-10-5-5-16,-3 7-1 15,-9-4 3-15,-7 4 2 0,-5-4 7 16,-11 8 3-16,10-12 7 16,-10 12 7-16,0 0 6 15,0 0 0-15,-5-2 0 16,5 2-2-16,0 0-1 16,0 0-3-16,0 0-3 0,0 0-5 15,-5 4-5-15,5-4-9 16,1 25-32-16,5-16-23 15</inkml:trace>
  <inkml:trace contextRef="#ctx0" brushRef="#br0" timeOffset="7122.0657">13971 5445 275 0,'0'0'5'0,"0"0"2"16,-13-4 2-16,0 4 1 16,-1 0 2-16,-5 4 2 15,-4 5 0-15,-2 9 1 0,0 9-2 16,-2 13-1-16,0 12-1 15,0 7-1-15,2 15-2 0,2 11 0 16,0 9 1-16,-1 5 0 16,-1 8-1-16,7 1 0 15,2 4-1-15,0 0 0 16,2 1-1-16,3 7-1 0,4-2-1 16,4 1 0-16,3 1-2 15,5-7 0-15,5-1 0 16,8-6-1-16,7-2 0 0,2-10 0 15,8-7 0-15,4-10 0 16,4-6 1-16,4-10-2 16,-2-7-1-16,2-12-3 15,-2-8-6-15,-9-9-15 16,2-15-44-16,-8 2-17 16</inkml:trace>
  <inkml:trace contextRef="#ctx0" brushRef="#br0" timeOffset="7300.4874">13955 8145 359 0,'0'0'3'0,"0"0"1"0,0 0 2 15,-1 12-1-15,1-12 1 16,0 15-1-16,0-15 0 16,1 17 1-16,2-9-5 0,2 3-4 15,1-3-8-15,-1 2-13 16,0 0-19-16,-5 0-29 15,0-10-5-15</inkml:trace>
  <inkml:trace contextRef="#ctx0" brushRef="#br0" timeOffset="7480.2683">13933 8257 322 0,'0'0'4'0,"0"0"0"0,-7 12 1 15,7-12 0-15,-5 17 0 16,3-4 0-16,-3 3-1 0,5 0-7 16,-2-1-27-16,4 4-37 15,-2-6-3-15</inkml:trace>
  <inkml:trace contextRef="#ctx0" brushRef="#br0" timeOffset="7942.8311">13643 5779 301 0,'0'0'7'15,"7"-9"3"-15,3 1 4 16,3-4 3-16,7 0 2 0,10-5 2 15,7 0 0-15,12 1 0 16,4 1-6-16,4 5-3 16,5 2-3-16,2 3-3 15,-4 5-2-15,0 0-1 0,-10 3-1 16,-9 5-1-16,-5 1 0 16,-9 1 0-16,-4-2-1 15,-11 1-1-15,-4-2-3 16,-6 6-7-16,-2-3-9 0,-8 2-11 15,-2 2-34-15,-2-8-17 16</inkml:trace>
  <inkml:trace contextRef="#ctx0" brushRef="#br0" timeOffset="8082.2309">14226 5617 297 0,'0'0'2'15,"0"0"1"-15,0 0 2 16,-4 11 2-16,-2-1 2 15,5 7-1-15,-4 1 1 0,3 6-2 16,-2 3-11-16,2-1-49 16,2 13-14-16</inkml:trace>
  <inkml:trace contextRef="#ctx0" brushRef="#br0" timeOffset="8551.205">13523 7824 324 0,'-2'12'4'0,"2"9"2"0,0 12 4 15,0 11 1-15,0 13 5 16,2 13 1-16,4 11 1 16,1 13 0-16,3-2-3 15,2 0-2-15,6-1-2 0,1-1-2 16,4-9-2-16,2-4-2 15,5-10-1-15,5-4 1 16,4-12-1-16,6-9-1 0,-3-10 0 16,6-10 0-16,-1-9-1 15,-1-11-1-15,0-2-1 0,-4-12-1 16,-5-10-1-16,-7-1-1 16,0-1-2-16,-10-2-4 15,-5 2-5-15,-8 2-10 16,-5 0-20-16,4 9-39 0,-6-2-2 15</inkml:trace>
  <inkml:trace contextRef="#ctx0" brushRef="#br0" timeOffset="9330.5667">12428 5685 152 0,'0'0'7'0,"-18"-3"4"16,6-1 1-16,-6 4 4 15,-4 0 2-15,-5 4 2 16,-3 6 2-16,-8 10 2 16,3 18-5-16,-2 13-1 0,0 22 1 15,0 19-1-15,1 16 1 16,4 26-2-16,8 16-2 15,1 12-1-15,3 12-1 16,8 1-2-16,9 3-1 0,3-4-2 16,3-4-2-16,12-5 1 15,7-10 0-15,3-1 0 16,5-8-2-16,7-7-1 0,5-8 0 16,8-7 0-16,0-13 0 15,5-9-4-15,-1-10 0 16,1-16-2-16,-5-11-5 0,1-15-7 15,-8-16-14-15,-6-14-24 16,-4-11-17-16,-13-6-1 16</inkml:trace>
  <inkml:trace contextRef="#ctx0" brushRef="#br0" timeOffset="9719.6547">12532 8845 49 0,'-8'-2'10'0,"-4"-2"11"16,-6-7 7-16,-4-1 6 15,-6-3 4-15,-4-9 2 16,-3-4 0-16,-4-6-1 0,7-6-8 15,2-7-10-15,0-7-6 16,2-9-6-16,4-8-4 0,-4-8-4 16,3-10-1-16,-5-8-1 15,0-3-2-15,4-8 2 16,-4-2 1-16,3-3 0 16,2-8 0-16,4-9 1 0,6-3 1 15,5-6 0-15,3 0 1 16,4-5-1-16,3 1-1 15,3 1 0-15,4 4 0 0,9 12 1 16,1 4 0-16,5 11 0 16,10 8 1-16,3 13 0 15,10 5 0-15,5 8 1 16,13 11-1-16,1 9 0 16,13 4 0-16,3 9 0 15,7 2-1-15,5 7 0 0,0 3-3 16,-3 5 0-16,1 5 1 15,-7 8-2-15,-7 5-4 16,-7 6-5-16,-13 3-12 0,-10 6-14 16,-9 12-22-16,-20-6-19 15</inkml:trace>
  <inkml:trace contextRef="#ctx0" brushRef="#br0" timeOffset="10050.6564">12485 5546 267 0,'0'0'8'0,"0"0"2"0,-7-1 1 0,7 1 1 15,4-11 3-15,16 4 1 16,7-4 1 0,14 2 2-16,17-2-6 0,14 2-3 15,14 1 0-15,9 1-2 16,13 5-3-16,-1-1 0 0,2 3-1 15,-2 0-2-15,-12 0-2 16,-11 5-1-16,-12 0-1 0,-17 2-1 16,-18 3 0-16,-19 3-1 15,-18-1 0-15,-13 0 0 16,-17 2 2-16,-12 0 1 16,-2-2 2-16,-9 1 2 15,8-4-1-15,8-2 1 16,7 4-1-16,16 1-13 0,14-12-60 15,19 9-3-15</inkml:trace>
  <inkml:trace contextRef="#ctx0" brushRef="#br0" timeOffset="11962.6425">12118 14482 274 0,'0'0'1'0,"0"0"1"15,0 0 0-15,0 0 1 16,10 1 3-16,3 5 3 0,15 2 1 15,11-4 1-15,13 7 2 16,21-7 0-16,19 1 2 16,19-2 0-16,19 2-1 0,22-5-2 15,14 0-2-15,20 0 1 16,18 0-2-16,15 0-1 16,15 0-2-16,14 5-1 15,16-3-1-15,14 3-1 16,16-3 0-16,9 6-2 15,8-4 1-15,13 4-1 0,5-3 0 16,10 0 0-16,2 3 0 16,4-3 0-16,-5 0-1 15,-4-3 1-15,-6-2-1 16,-13 0 0-16,-9 0 0 16,-20-2 0-16,-17-6 1 0,-22 3-1 15,-16 0 1-15,-22 2-1 16,-20-1 0-16,-26 1 0 15,-27 1-2-15,-23 2-6 0,-27 0-6 16,-26 0-20-16,-7 2-47 16,-43 1-3-16</inkml:trace>
  <inkml:trace contextRef="#ctx0" brushRef="#br0" timeOffset="12801.6617">12331 15430 252 0,'0'0'2'0,"0"0"1"16,0 0 4-16,0 0 1 0,12 8 3 16,6-2 3-16,9 0 1 15,14 5 1-15,12-2 0 16,19-2-2-16,8 3-1 16,19-2-1-16,11-1-4 0,18 1-1 15,9-2-2-15,15 2 0 16,10-5-1-16,17 3 0 15,10-5 0-15,9-1 0 16,16 0-1-16,13 0 1 16,6-4-2-16,16 1 0 0,4-2 1 15,6 3-3-15,4-2 1 16,6 0 0-16,2 2 0 16,2 2 0-16,-2-3 0 15,-2 0-1-15,4-1 1 0,-1 1-1 16,1 1 1-16,-4-1-1 15,-4-2 0-15,-9 5 0 16,-5-3 0-16,-12 3 0 16,-16 0 0-16,-16 0 0 0,-17 0 0 15,-17 3 0-15,-21 0 1 16,-23-1-1-16,-20 3 1 16,-21-2-1-16,-22-1 0 0,-20 3 0 15,-12-2-1-15,-14 3-7 16,-20-6-21-16,-13 6-49 15,-4-4-1-15</inkml:trace>
  <inkml:trace contextRef="#ctx0" brushRef="#br0" timeOffset="13673.1027">16939 13837 169 0,'0'0'8'0,"0"0"3"16,6 0 5-16,-6 0 4 15,0 0 3-15,0 0 4 0,12-7 2 16,-12 7 0-16,0 0-8 16,0 0-2-16,0 0-5 0,0 0-3 15,0 0-3-15,7 21-2 16,-7 3 0-16,0 10-1 16,0 6-1-16,0 7 2 15,2 10 0-15,1 0 0 0,0 2-1 16,0-4-2-16,-1 0 0 15,0-6-2-15,1-7 1 16,-3-7 0-16,0-3-1 16,0-7 0-16,0-4-1 15,0-3 1-15,0-3-1 16,0-5 1-16,0-10-1 0,0 15-1 16,0-15-1-16,0 0-2 15,0 0-4-15,-7 2-6 16,7-2-13-16,-11-2-38 15,6-10-14-15</inkml:trace>
  <inkml:trace contextRef="#ctx0" brushRef="#br0" timeOffset="14344.0195">16895 13854 138 0,'0'0'8'15,"0"0"3"-15,4-2 3 16,-4 2 4-16,13-5 4 0,-13 5 1 16,22-2 3-16,-2 2 2 15,3 0-5-15,12 0-2 16,6 0-4-16,13 0-1 15,5 0-3-15,10-3-2 16,6 1-3-16,6-1-1 0,-1 0-1 16,5-1-1-16,-1 1 0 15,-2 1-2-15,-2-1 1 0,-3 2-2 16,-5 1 1-16,-7 0-1 16,-5 0-1-16,-8 0-1 15,-9 1 0-15,1 2 0 16,-15 2 0-16,-4-1 0 15,-5-1 0-15,-5 2 0 0,-5 0 0 16,-10-5 0-16,10 4 1 16,-10-4 1-16,0 0-2 15,0 0 1-15,0 0 0 16,0 0 1-16,0 0 0 0,0 0 1 16,0 0-1-16,0 0 1 15,0 0-1-15,0 12 0 16,0-3 0-16,-2 3 0 15,-6 11 0-15,4 4 0 16,-2 14 1-16,-2 0 0 0,4 8 1 16,-1 4-1-16,2-2 1 15,-1 2-1-15,1-2-1 16,3-6 0-16,-3-5 0 0,3-3-1 16,0-5 0-16,0-8 0 15,0 2-1-15,0-6 0 16,3-5-3-16,-3-6-1 0,0-1-4 15,0-8-3-15,0 0-9 16,0 0-8-16,0 0-21 16,0 0-33-16,-6 0-4 15</inkml:trace>
  <inkml:trace contextRef="#ctx0" brushRef="#br0" timeOffset="15551.1193">16862 15445 285 0,'0'0'7'0,"0"0"4"16,0 0 4-16,0 0 1 0,0 0 0 15,0 0 2-15,0 0 2 16,0 5 0-16,3 13-6 15,2 4-3-15,-3 12-3 16,2 9 0-16,0 4-1 16,1 12 0-16,-5-2-3 0,0 3 0 15,0 2 1-15,-2-3-2 16,-7-7-1-16,1-5-1 16,2 1 1-16,-1-12-2 15,-1-1 1-15,-4-7 0 16,4-6-1-16,0-7 0 0,3-1 0 15,-1-4 1-15,6-10-1 16,0 0 0-16,0 0 0 16,0 0 1-16,0 0-1 0,-3-12 0 15,3 12 0-15,2-15-1 16,3 8 1-16,-5 7 0 16,20-18 0-16,-5 11-1 0,5-1 1 15,7 1 0-15,7-4 0 16,6 5 0-16,8-5 0 15,4 1 1-15,11 1-1 16,-1-1 0-16,5 5 0 0,0-2 1 16,-1 2-1-16,5 2 0 15,-7 3 1-15,-2 0-1 16,-7 0 1-16,-1 3-1 16,-4 2 0-16,-5-3 0 15,-5 1 0-15,-5 2-1 16,-6-3 1-16,-4 3 0 0,1-3-1 15,-10 1 1-15,-3 2 0 16,-3-3 0-16,0 0 0 16,-10-2 0-16,13 6 1 0,-13-6-1 15,0 0 1-15,7 0 1 16,-7 0 0-16,0 0-1 16,0 0 0-16,0 0 1 0,0 0-1 15,0 0 0-15,0 0-1 16,0 0 0-16,0-6 0 15,0 6-1-15,0 0 1 16,0 0-1-16,0-9 1 16,0 9-1-16,0-17 0 0,2 4 0 15,3-5-1-15,-3-6 1 16,3-8 0-16,1-5-1 16,-4-8 1-16,3-7 0 15,-2-7-1-15,1 0 2 16,-4-2 0-16,0 7-1 0,0 5 2 15,0 2 0-15,0 12 0 16,0 10 0-16,0 10 0 16,0 15-1-16,0 0 1 0,-7 15 0 15,5 10-1-15,-1 7 0 16,3 10 0-16,0 3 0 16,3 4 0-16,-1-1 0 0,3-1-3 15,0-5-5-15,-3-11-10 16,3-3-38-16,-1-3-27 15,-4-8-5-15</inkml:trace>
  <inkml:trace contextRef="#ctx0" brushRef="#br0" timeOffset="15648.8601">18034 15842 264 0,'0'0'-17'0,"-11"3"-42"15,11-3-3-15</inkml:trace>
  <inkml:trace contextRef="#ctx0" brushRef="#br0" timeOffset="17797.2666">16836 15515 265 0,'0'0'7'0,"0"0"5"0,4-15 6 16,-4 15 2-16,6-13 3 15,-6 13 1-15,9-14 2 0,-9 14-2 16,5-12-7-16,-5 12-4 15,0 0-5-15,2 16-3 16,-2 7-2-16,0 4 0 16,-4 13-1-16,4 0 1 15,-5 9 1-15,2 0-1 0,-1 4 0 16,3-7-1-16,1-3 0 16,0-6-1-16,0-5 0 15,0-5-1-15,0-7 1 16,0 3 0-16,0-9 0 15,0 1 0-15,0-5 0 0,0-3-1 16,0-7 1-16,0 15 0 16,0-15-1-16,0 8 1 15,0-8-1-15,0 0 0 0,-3 12 0 16,3-12 0-16,0 0 0 16,0 0 0-16,-2 8 0 15,2-8 0-15,0 0 0 0,0 0 1 16,10 5-1-16,2-3 1 15,2-2-1-15,9 0 1 16,7 0 0-16,7-2 0 16,9-3-1-16,6 3 1 15,4-4-1-15,10 4 0 0,1-4 1 16,2 6-1 0,0-1 1-16,7 1 1 0,-5 0-1 15,0 0 0-15,0 0 1 16,-2 0-2-16,-1 1 0 15,-1 2 0-15,-2 2 0 0,-5-2 0 16,-9-3 0-16,-6 5 0 16,-9-3 0-16,-2-2 0 15,-12 3 0-15,-4-1 0 0,-11 1 0 16,-7-3 0-16,0 0 0 16,10 0 0-16,-10 0 0 15,0 0 0-15,0 0 0 16,0 0 0-16,0 0 0 0,0 0 0 15,0 0-7-15,-10 0-4 16,10 0-4-16,-13-15-5 16,4 0-2-16,-3-5-1 15,1-7 2-15,-6-8 0 16,4-2 4-16,4-8 6 0,-3-4 9 16,3-3 9-16,0 3 4 15,6-1 5-15,1 3 2 16,2 4 1-16,0 9 0 15,2 4-1-15,1 9-4 0,2 5-4 16,-5 16-3-16,0 0 0 16,8 12-2-16,-1 18-1 15,-5 12-1-15,1 8 1 0,2 7-1 16,-3 7 2-16,-1 2-5 16,-1-3 0-16,0-9 0 15,0-6 0-15,0-7-7 16,-3-3-46-16,0-16-33 0,-2-5-1 15</inkml:trace>
  <inkml:trace contextRef="#ctx0" brushRef="#br0" timeOffset="18578.3002">15222 13883 332 0,'0'0'7'0,"0"0"3"16,0 0 0-16,0 0 0 15,0 0 2-15,-8 7 2 0,8 10 0 16,0 5 0-16,0 10-5 15,0 3-3-15,5 7-2 16,-2 5 2-16,1 0-2 16,0 1 0-16,2-9-2 0,-3-3-1 15,2-2 1-15,-5-7 0 16,0-5-1-16,0-5 0 16,0-2-1-16,0-5-1 0,0-10 0 15,0 11-3-15,0-11-3 16,0 0-5-16,-8-8-5 15,2-5-11-15,5-7-21 16,-2 0-26-16,1-9-9 0</inkml:trace>
  <inkml:trace contextRef="#ctx0" brushRef="#br0" timeOffset="19360.22">15152 13837 266 0,'0'0'5'15,"0"0"4"-15,0 0 1 0,0 0 4 16,0 0 0-16,-10-10 2 16,10 10 1-16,0 0 0 15,0 0-5-15,0 0-2 0,0 0-3 16,0 0-3-16,0 0-1 16,10-5-1-16,2 5 0 15,6 0 1-15,4 0 0 0,8 0 0 16,4-1 1-16,7 1 0 15,3 0 1-15,6-6-1 16,5 1 0-16,2 3-1 16,-3-3-1-16,4 0 0 0,-1 3 0 15,-5-3-1-15,-7 5-1 16,-4-3 1-16,-2 3-1 16,-10 0 1-16,-4 0-1 15,-5 0 0-15,-5 0 1 16,-8 0-1-16,-7 0 0 0,13 0 0 15,-13 0 0-15,0 0 0 16,0 0 0-16,0 0 0 16,0 0 0-16,0 0 1 15,0 0-1-15,0 0 0 0,0 0 0 16,0 0 1-16,0 0-1 16,0 0 1-16,0 0 0 15,0 0 0-15,0 0-1 16,0 0 1-16,0 0 0 0,5 10 0 15,-5-10 1-15,3 20 0 16,-3-4 1-16,2 7 2 0,0 10 0 16,1 3 1-16,-1 7-2 15,1 4 2-15,-1 2-1 16,0 1-1-16,4 1-1 16,-1-3 0-16,-5-4-1 15,2 2 0-15,1-7-2 16,-3-2 0-16,0-5 0 0,0-2 0 15,0-6 0-15,0-3 0 16,0-4 0-16,0-7 0 16,0-3 0-16,0-7 0 15,0 0 0-15,0 0 0 0,0 0 0 16,0 0 0-16,0 0 0 16,0 0 0-16,0 0 0 15,-5-5 0-15,5 5 0 0,0 0 0 16,0 0 0-16,0 0-5 15,0 0 0-15,0 0 1 16,0 0 0-16,0 0 0 16,0 0-1-16,0 0-3 15,-11 0-11-15,11 0-51 0,0 0-12 16</inkml:trace>
  <inkml:trace contextRef="#ctx0" brushRef="#br0" timeOffset="20429.2023">15226 15572 301 0,'0'0'8'0,"0"0"5"16,0 0 3-16,0 0 1 16,0 0 2-16,0 0 0 15,0 0-1-15,0 0 1 16,-2 10-7-16,2 9-5 0,0 6-1 16,0 7-2-16,0 5 0 15,0 9 1-15,0-3 0 16,2 2 0-16,-2 0-1 15,0 0 1-15,-2-8-2 16,0-3-1-16,-1-1 1 16,-2-7-2-16,3-2 1 0,0-5-1 15,-2-5 0-15,4 1-1 16,-2-5 1-16,2-10-1 0,-3 13 0 16,3-13 1-16,0 0-1 15,0 9 1-15,0-9-1 16,0 0 1-16,0 0-1 15,0 0 0-15,0 0 1 0,0 0-1 16,0 0-1-16,0 0 1 16,0 0 0-16,0 0 0 15,0 0-1-15,0 0 0 16,-7 10 1-16,7-10-1 16,0 0 0-16,0 0 0 15,0 0 0-15,-5 8 1 0,5-8-1 16,0 0 0-16,0 0 0 15,0 0 0-15,0 0 0 16,0 0 0-16,5 0 1 0,-5 0-1 16,20 0 1-16,-4-2 0 15,8-1 0-15,2-1 1 16,12-1-1-16,2-2 1 0,8 1-1 16,4-2 1-16,-3 3 0 15,5 1-1-15,-3-2 1 16,-4 1-1-16,-4 1 0 15,-9 1 0-15,-4 0 1 16,-7 1-1-16,-6 2 0 0,-4 0 1 16,-4-2-1-16,-9 2 1 15,0 0 0-15,0 0 0 16,0 0 0-16,0 0-1 16,0 0 0-16,0 0-3 0,0 0-2 15,0 0-6-15,0 0-9 16,0 0-18-16,10 2-44 15,-10-2-5-15</inkml:trace>
  <inkml:trace contextRef="#ctx0" brushRef="#br0" timeOffset="20748.3977">15915 15448 368 0,'0'0'6'0,"0"0"4"15,0 0 0-15,0 0 0 16,0 0 1-16,-7 15 0 16,1 5 3-16,2 9 0 15,-2 9-5-15,4 8-3 16,0 7-2-16,2 3 2 15,0 4-2-15,0-4 0 0,0-3-2 16,4-4 0-16,-1-2-1 16,-3-7-1-16,0-3-2 0,0-4-7 15,0-7-12-15,0-5-37 16,0-4-27-16,-5-8-2 16</inkml:trace>
  <inkml:trace contextRef="#ctx0" brushRef="#br0" timeOffset="20863.0723">15878 16104 373 0,'0'0'2'0,"0"0"1"0,-3 8-1 16,3-8 2-16,-3 15-8 15,3-15-36-15,0 12-30 16,0-12-4-16</inkml:trace>
  <inkml:trace contextRef="#ctx0" brushRef="#br1" timeOffset="24459.4768">15531 14098 142 0,'0'0'5'16,"0"5"2"-16,0-5 1 0,0 15 1 16,0-15 2-16,0 12 4 15,0-12-1-15,6 15 2 16,-6-15-4-16,13 2-1 15,-2 1 1-15,3-1-3 0,5 0 0 16,2 1-3-16,8-3 3 16,8 0-2-16,3 0-1 15,5 0-2-15,4 0 0 16,8 0 1-16,3-3 0 16,5-4-2-16,0 5 0 0,5-6 0 15,4 5-1-15,6-1 1 16,4 1-1-16,3 1-1 15,8 2-1-15,-6 2 2 0,6-2-1 16,4 3 0-16,-10-3 0 16,-4 2-1-16,-7 3-1 15,-2 0 1-15,-16-2 0 16,-3-1 1-16,-15 3-3 0,-7 2 1 16,-5-1 0-1,-10-2 1-15,-6-1 1 0,-3-3 0 16,-11 0 2-16,12 3-1 15,-12-3-3-15,0 0-4 16,0 0-7-16,0 0-16 16,-10-6-33-16,10 6-11 0</inkml:trace>
  <inkml:trace contextRef="#ctx0" brushRef="#br1" timeOffset="25644.4616">15433 14055 84 0,'0'0'5'0,"0"0"1"16,0 0 6-16,7 0 1 15,9 4 3-15,-4-4 4 16,10 0 1-16,3 0 0 0,17 0 0 16,0-4-5-16,18-1-2 15,10 5-3-15,7-7-2 16,7 5-3-16,8-4 1 16,5 4-2-16,8-1 0 15,5 1 0-15,-6-3-1 16,0 5 1-16,-1-2-1 15,0 2 0-15,-5 0-1 0,2 0 1 16,-10 2-1-16,-7 1 0 16,-8 1 0-16,-8-1 0 15,-10-1 0-15,-7 1 1 0,-16 0 4 16,-8-1 2-16,-7 1 2 16,-8-1-1-16,-11-2 2 15,0 0-2-15,0 0-1 0,0 0-1 16,0 0-4-16,0 0-3 15,-4 0 0-15,4 0-2 16,-15 0 0-16,15 0 0 0,-17 0-1 16,10 0 0-16,7 0-4 15,-18 0-3-15,18 0-7 16,-10 0-12-16,10 0-28 16,-9 5-21-16,9-5-6 15</inkml:trace>
  <inkml:trace contextRef="#ctx0" brushRef="#br1" timeOffset="26692.6255">15498 15862 247 0,'0'0'6'0,"0"0"3"15,0 0-1-15,0 0 3 16,0 0-2-16,0 0 2 0,0 7-2 16,0-7 2-16,0 0-6 15,7 0-2-15,3 0-1 16,6 0 1-16,10 0 0 15,6 0 1-15,10 0 1 0,16-4 1 16,10 1 0-16,6 0 1 16,10-2-1-16,8 1-1 15,8 1 0-15,9-2 1 16,-5 2-3-16,4 1 0 0,-1 2 0 16,-1 0-2-16,-2 0 1 15,1 0-1-15,-13 0-1 16,-6 0 1-16,-8 2 0 15,-9 1-1-15,-11-3 1 0,-11 3-1 16,-15-1 2-16,-6-2 1 16,-10 0 1-16,-8 3 0 15,-8-3 1-15,0 0-1 16,0 0 1-16,0 0 0 16,0 0-2-16,0 0-1 0,0 0-3 15,0 0 0-15,-8 0-8 16,1 0-3-16,-2 0-12 15,-4 2-29-15,-2 3-27 16,-3-3-3-16</inkml:trace>
  <inkml:trace contextRef="#ctx0" brushRef="#br1" timeOffset="27427.8124">15426 15954 76 0,'0'0'6'0,"0"0"7"0,0 0 6 0,0 0 3 16,9-3 6-16,3 3 3 15,6 3 3-15,7-1 1 16,8 0-3-16,13-2-5 16,9 3-5-16,14-3-4 15,7-3-3-15,11-1-2 0,5 1-3 16,7-3-4-16,6 4 0 16,-1 2-3-16,-3 0 0 15,2 0 0-15,-6 0-2 0,-5 0 1 16,-5 2-1-16,-8 2-1 15,-9-2 1-15,-13 1-1 16,-8-1 1-16,-14-2 1 16,-5 5 2-16,-12-5 0 0,-5 0 1 15,-13 0 0-15,0 0 0 16,0 0 0-16,0 0 0 16,0 0-3-16,0 0-2 15,0 0-4-15,-4 5-6 16,4-5-15-16,-12 12-44 0,5-9-13 15</inkml:trace>
  <inkml:trace contextRef="#ctx0" brushRef="#br1" timeOffset="28729.9499">14861 13454 158 0,'0'0'7'0,"0"0"4"15,0 0 5-15,-5 2 3 16,5-2 4-16,0 0 2 16,-5 12 1-16,5-12-1 0,0 0-5 15,0 0-6-15,0 0-3 16,3 8-3-16,9-5-2 16,6-1-3-16,9 3 0 0,1-2 0 15,14-1 2-15,8 0 0 16,3-2-2-16,7 0 1 15,2 0-1-15,4 0-1 16,-4 0 0-16,0 0 0 0,-2 0-1 16,-9 0 0-16,3-2 0 15,-8 2-1-15,-4 0 1 16,-5 0-1-16,-7 0 1 16,-5 0-1-16,-5 0 1 15,-9 0 0-15,-11 0 0 16,13 0 0-16,-13 0 0 0,0 0 0 15,0 0-1-15,0 0-2 16,0 0-5-16,-14 0-8 16,14 0-17-16,-18 7-32 0,6-4-16 31</inkml:trace>
  <inkml:trace contextRef="#ctx0" brushRef="#br1" timeOffset="29112.4011">15656 13387 311 0,'0'0'4'0,"0"0"2"0,0 0-1 15,0 0 1-15,0 0 2 16,0 0 1-16,0 0 1 15,16 2 2-15,-4 0-4 16,3 1 0-16,9 4 0 16,1-4-2-16,-1 2-1 15,6-3-1-15,-4 3-2 0,-5 0-1 16,0-2 0-16,-8 2-1 16,-1-1 0-16,-12-4 0 0,7 14 1 15,-7-14 0-15,-2 15 0 16,-8-6 1-16,-5 1 0 15,-11 5 1 1,-2-1 0-16,-8 1-2 16,4 0-3-16,2 0-9 15,-2-2-15-15,2-9-49 16,9 9-4-16</inkml:trace>
  <inkml:trace contextRef="#ctx0" brushRef="#br1" timeOffset="29661.4584">14884 13325 301 0,'0'0'6'0,"0"0"2"15,0 0 3-15,0 0-1 0,0 0 0 16,0 0 1-16,0 0 1 15,0 0-1-15,-3 13-3 16,-7-4-4-16,-5 3-2 16,-3 4 1-16,-1-4 0 15,-6 2-1-15,3-1 0 0,-6-3 0 16,9-1 0-16,-1-4 0 16,2 1-1-16,3-3 0 0,2 1-1 15,13-4-1-15,-9 5 1 16,9-5-1-16,5 10 1 15,12-2 0-15,13 7 0 16,3-1 1-16,6 4 2 16,4-6-1-16,1 7 1 15,0-3-1-15,-3-1 0 16,-6-3 0-16,-13-2-1 16,-3-1-1-16,-2 2-4 0,-9-4-11 15,0-2-35-15,0 4-25 16,-8-9-6-16</inkml:trace>
  <inkml:trace contextRef="#ctx0" brushRef="#br2" timeOffset="38630.4597">16019 14279 322 0,'0'0'6'16,"0"0"3"-16,0 0 2 0,0 0 0 15,-4-10 1-15,4 10 1 16,0 0-1-16,-8 10 1 15,6 4-4-15,-3 11-3 16,5 7 0-16,-6 13 0 16,6 7 2-16,-2 15-1 0,0 2 1 15,2 7-2-15,0 7 0 16,2 1-2-16,-2 3 0 16,0 2 0-16,0 0-1 15,0-5 0-15,-2 0-1 16,-3-2 0-16,0-3 0 0,0-7 0 15,0-5-1-15,-1-7 0 16,4-8-2-16,-3-6 1 16,5-8 0-16,0-3 0 0,0-10-1 15,0-3 0-15,0-7 0 16,0-5 0-16,0-10 1 16,0 0-1-16,7-3 0 15,-1-9 1-15,-1-14 0 0,2-5 0 16,5-9 1-16,1-15 0 15,2-6-1-15,0-16 1 16,4-10-1-16,-2-10 1 16,7-4-1-16,-5-3 0 15,4-3 1-15,-1 3-1 16,-1 0 1-16,0 8 0 0,-5 6 0 16,-4 14 0-16,-3 4 0 15,0 7 1-15,-5 16 0 0,-1 6 1 16,-3 11-1-16,0 10-2 15,0 7 0-15,0 15 0 16,0 0 0-16,0 8 0 16,0 11 0-16,0 11 0 0,2 15 0 15,1 7 0-15,1 15 0 16,-4 6 0-16,3 10 0 16,-1 1 0-16,-2 5 0 15,4 4 0-15,-4-9 0 16,2 0 0-16,0-8 0 15,3-6 0-15,0-6 0 0,1-9 0 16,0-8 0-16,2-8 0 16,-3-7 0-16,-4-12 0 15,5-3 0-15,-3-8 0 16,-3-9 0-16,1-6 0 0,2-11 0 16,0-10 0-16,0-12 0 15,0-14 0-15,2-12 0 0,-2-11 0 16,6-9 0-16,-2-9 0 15,6-5 0-15,-4-1 0 16,7-1 0-16,-4 5 0 16,6 4 0-16,-2 9 0 0,2 3 0 15,-6 13 0-15,1 10 0 16,-1 10 0-16,-2 10 0 16,-2 12 0-16,-5 15 0 15,-3 10 0-15,0 27 0 16,0 18 0-16,-3 14 0 15,0 16 0-15,-2 13 0 0,0 14 0 16,0 10 0-16,3-3 0 16,2 1 0-16,0-6 0 15,0-8 0-15,2-8 0 16,1-11 0-16,2-6 0 0,-1-13 0 16,2-8 0-16,-1-11 0 15,-3-10 0-15,1-5 0 0,-1-12 0 16,-2-12 0-16,0 0 0 15,5-18 0-15,-4-9 0 16,3-10 0-16,-2-13 0 16,4-16 0-16,-1-9 0 15,0-9 0-15,2-11 0 0,0-3 0 16,4 1 0-16,-2 1 0 16,3 2 0-16,0 4 0 15,1 11 0-15,-2 7 0 16,-1 8 0-16,-1 12 0 0,-2 10 0 15,-1 10 0-15,-1 6 0 16,0 11 0-16,-5 15 0 16,2 12 0-16,-2 20 0 15,0 14 0-15,0 16 0 16,0 14 0-16,0 16 0 0,-2 12 0 16,2 5 0-16,-3 2 0 15,3-1 0-15,-2-3 0 0,0-11 0 16,2-8 0-16,0-7 0 15,0-12 0-15,0-15 0 16,0-12 0-16,0-7 0 16,0-16 0-16,0-6 0 15,0-13 0-15,4-13 0 0,-1-8 0 16,1-19 0-16,1-10 0 16,4-16 0-16,-2-13 0 15,3-8 0-15,-6-10 0 0,7-7 0 16,-1 0 0-16,-1 0 0 15,-1 5 0-15,2 5 0 16,-3 9 0-16,0 10 0 16,-2 9 0-16,1 8 0 15,-1 15 0-15,-3 6 0 16,3 12 0-16,-4 10 0 0,-1 15 0 16,6 12 0-16,-6 26 0 15,3 13 0-15,-3 24 0 0,0 17 0 16,0 14 0-16,0 10 0 15,-3 8 0-15,3-1 0 16,-6-4 0-16,6-10 0 16,0-11 0-16,0-14 0 15,6-9 0-15,-3-20 0 0,2-2 0 16,-2-11-44-16,2-15-44 16,-3-9-3-16</inkml:trace>
  <inkml:trace contextRef="#ctx0" brushRef="#br2" timeOffset="40341.0672">15962 14289 245 0,'0'0'9'0,"0"0"6"0,0 0 5 15,-5-10 1-15,5 10 0 16,0 0-1-16,0 0 1 15,0 0 3-15,-7 22-7 0,2 5-5 16,5 15-3-16,-5 10 0 16,2 13 0-16,1 11 0 15,-1 6 0-15,3 7-2 16,0 1-1-16,0 2-2 0,0-6 0 16,0 0-2-16,3-4 1 15,-1-5 0-15,1 1-2 16,-3-12 1-16,3-2-1 15,-3-7 0-15,2-4-1 16,1-10 1-16,-3-5-2 0,2-6 1 16,0-7 0-16,-2-3-1 15,0-4 1-15,0-6 0 16,0-12 0-16,3 15 0 16,-3-15 0-16,0 0 0 0,0 7 0 15,0-7 1-15,0 0-1 16,0 0 1-16,0 0-1 15,0 0 1-15,0 0-1 0,0 0 1 16,2-9-1-16,-2 9 0 16,5-18 0-16,-3 3 0 15,4-5 0-15,-1-9 0 16,5-3 1-16,-1-11-1 16,4-9 0-16,2-10 0 0,0-9 0 15,4-11 1-15,-2-3-1 16,5-6 0-16,-6-3 0 15,2-1-1-15,1 2 2 16,-1-1-1-16,0 7 0 16,-4 0 0-16,-2 3 0 0,2 12 0 15,-7 7 0-15,0 8 0 16,-1 13 2-16,-4 11-2 16,3 11 0-16,-3 5 0 0,-2 7 0 15,0 10 0-15,0 0 0 16,3 8 0-16,2 9 0 15,-3 13 0-15,3 9 0 0,3 11 0 16,-1 9 0-16,3 19 0 16,0 0 0-16,-2 8 0 15,-1 9 0-15,2-3 0 16,-3 2 0-16,2 0 0 0,-6 1 0 16,3-9 0-16,0-2 0 15,-5-4 0-15,4-9 0 16,-1-1 0-16,2-11 0 15,-2-4 0-15,-1-9 0 16,2-6 0-16,0-7 0 16,0-6 0-16,-2-10 0 0,1-5 0 15,-3-12 0-15,5 10 0 16,-5-10 0-16,8-4 0 16,-5-7 0-16,-1-1 0 0,0-5 0 15,3-5 0-15,0-2 0 16,3-12 0-16,-3-3 0 15,0-8 0-15,2-8 0 0,0-7 0 16,4-10 0-16,-1-9 0 16,2-6 0-16,-2-5 0 15,2-12 0-15,1 2 0 16,-1-4 0-16,3-1 0 0,0 8 0 16,-5 2 0-16,0 13 0 15,0 8 0-15,-4 13 0 16,-2 10 0-16,0 10 0 15,-4 14 0-15,0 6 0 16,0 8 0-16,0 5 0 16,0 10 0-16,0 0 0 0,0 0 0 15,2 25 0-15,5 5 0 16,0 14 0-16,-1 11 0 16,2 14 0-16,0 11 0 15,2 9 0-15,-3 8 0 0,0-1 0 16,2 4 0-16,-5-4 0 15,3-2 0-15,-2-4 0 16,0-7 0-16,-1-2 0 0,-2-8 0 16,0-4 0-16,1-7 0 15,-3-8 0-15,2-6 0 16,-2-5 0-16,3-14 0 16,-1-5 0-16,1-7 0 0,-3-17 0 15,0 0 0-15,0 0 0 16,4-17 0-16,1-10 0 15,-1-10 0-15,3-12 0 16,-2-12 0-16,2-7 0 16,0-14 0-16,4-3 0 15,-2-4 0-15,-2-5 0 0,2-2 0 16,0-1 0-16,1-2 0 16,0 7 0-16,0 3 0 15,-5 8 0-15,2 11 0 0,-4 16 0 16,-2 8 0-16,3 19 0 15,-4 27 0-15,-4 10 0 0,3 25 0 16,1 19 0-16,-3 9-2 16,-11 21-84-16,19 12-2 15</inkml:trace>
  <inkml:trace contextRef="#ctx0" brushRef="#br2" timeOffset="54399.194">16641 11358 193 0,'0'0'9'0,"0"0"4"16,0 0 6-16,3-8 4 0,-3 8 2 15,0-10 3 1,0 10 0-16,0-10 3 0,0 10-7 15,0 0-5-15,-11-7-4 16,11 7-3-16,-9-2-3 16,9 2-2-16,-15-6-1 0,5 4-2 15,0 2 0-15,0 0 0 16,-4 0-1-16,6 0-1 16,-2 0 1-16,-3 0-1 15,1 0 0-15,1 2 0 0,-1 4 0 16,0-1-1-16,-3-1 1 15,0 4-1-15,0 0 1 16,-2 1-1-16,-1 4 0 16,-2 2 0-16,1 2 1 0,-1 0 0 15,-4 5-1-15,3 1 1 16,-1 0-1-16,2 1 1 16,-1 1-1-16,2 2 1 15,1 1-2-15,1-4 0 0,2 3 0 16,1 1 0-16,3 0 0 15,-2 1 0-15,7 0 0 16,-5 2 0-16,6-2 0 16,1 0 0-16,0-1 0 15,4 2 0-15,0-1 0 0,0 1 0 16,6 0 0-16,1-1 0 16,4-4 0-16,1 5 0 15,3-3 0-15,0 3 0 16,5-8 0-16,-1 5 0 15,1-2 0-15,5-2 0 0,0-4 0 16,0 1 0-16,5-3 0 16,-3-2 0-16,3 0 0 0,2-3 0 15,1 1 0-15,-1-6 0 16,1 1 0-16,1-1 0 16,-1-2 0-16,-1-3 0 15,0 1 0-15,0 2 0 0,3-5 0 16,-3 0 0-16,0 0 0 15,1 0 0-15,-2 0 0 16,3-5 0-16,-8 0 0 16,7 0 0-16,-3-2 0 15,-5 1 0-15,0-3 0 0,0-1 0 16,-5 0 0-16,-1-4 0 16,-1-2 0-16,-2 2 0 15,0-6 0-15,-4 0 0 16,4-2 0-16,-4-2 0 15,1-2 0-15,-1 1 0 0,-3 1 0 16,2-2 0-16,-4 4 0 16,1-3 0-16,-4 3 0 0,1 3 0 15,-1-1 0-15,-2 0 0 16,-2 3 0-16,2-3 0 16,-2 1 0-16,3-2 0 15,-3 1 0-15,0 0 0 0,0-4 0 16,0 5 0-16,0-5 0 15,-3 2 0-15,1-3 0 16,-4 6 0-16,1-3 0 0,1 2 0 16,-4-4 0-16,4 3 0 15,-5 2 0-15,2-1 0 16,0 0 0-16,0-4 0 16,-4 7 0-16,1 1 0 15,1-2 0-15,-5 1 0 16,4 2 0-16,2 0 0 0,-4 0 0 15,1 3 0-15,1-3 0 16,-3 3 0-16,1 0 0 16,-1 0 0-16,1 1 0 0,0 1 0 15,-6 0 0-15,4 0 0 16,-6 2 0-16,2 1 0 16,-4 0 0-16,0 2 0 15,-2 1 0-15,-2 1 0 0,1-2 0 16,0 2 0-16,-2 3 0 15,0 0 0-15,2 0 0 16,0 0 0-16,-1 0 0 0,5 0 0 16,-2 3 0-1,2 2 0-15,1-2 0 0,2-3 0 16,2 4 0-16,-1-4 0 16,-2 5 0-16,4-2 0 15,-1-1 0-15,4 3 0 16,-3-1 0-16,0 2 0 0,2-4 0 15,1 5 0-15,0-2 0 16,-1 3 0-16,4-1 0 16,-4 1 0-16,1-1 0 0,2 1 0 15,-4 2 0-15,3 4 0 16,-2-1 0-16,-3 4 0 16,5 0 0-16,-4 3 0 15,3 1 0-15,-3 1 0 0,0 2 0 16,0-1 0-16,3 4 0 15,-1-4 0-15,1 1 0 16,0 0 0-16,-1 4 0 0,3-3 0 16,-1 2 0-16,2 0 0 15,-1-1 0-15,3 1 0 16,1-3 0-16,1 0 0 16,1 5 0-16,0-2 0 15,4 0 0-15,0 0 0 16,0 0 0-16,4 3 0 0,0-3 0 15,4 7 0-15,2-6 0 16,2 2 0-16,6-1 0 16,-1-1 0-16,3-3 0 0,3-3 0 15,-2 0 0-15,4-1 0 16,3-2 0-16,2-5 0 16,0 4 0-16,-1-6 0 15,1 0 0-15,2-1 0 0,1-2 0 16,-1-1 0-16,3-3 0 15,-6 0 0-15,3-2 0 16,-2-1 0-16,0 1 0 16,4-1 0-16,-8 0 0 0,2-2 0 15,-1 0 0 1,-1 0 0-16,1 0 0 0,-2 0 0 16,-3 0 0-16,2-4 0 15,1-1 0-15,0-3 0 16,3-2 0-16,-3-1 0 0,2-5 0 15,-3 0 0-15,4-6 0 16,-1 3 0-16,1-9 0 16,-3 4 0-16,0-6 0 0,-4 0 0 15,2-2 0-15,-5-2 0 16,-4-1 0-16,2 0 0 16,-7 1 0-16,-2-7 0 0,-1 7 0 15,-1-8 0-15,-3 6 0 16,-2 0 0-16,0 4 0 15,0-5 0-15,-7 5 0 16,1-1 0-16,-3 3 0 16,-1 2 0-16,0-1 0 0,-2 6 0 15,-6-5 0-15,3 3 0 16,-5 3 0-16,1-1 0 16,-4 1 0-16,-3 0 0 15,-4 2 0-15,4 0 0 0,-9 3 0 16,1-3 0-16,-3 5 0 15,-6 3 0-15,-2-4 0 16,-2 7 0-16,2-1 0 16,0 0 0-16,8 2 0 15,0 4 0-15,5-4 0 0,7 6 0 16,7-1 0-16,4 3 0 16,14 0 0-16,-8 5 0 0,2 7-88 15,20-1-5-15</inkml:trace>
  <inkml:trace contextRef="#ctx0" brushRef="#br2" timeOffset="57038.9555">21583 10952 263 0,'0'0'7'16,"0"-10"5"-16,0 10 2 15,-9-18 3-15,6 8 3 16,-5-2-1-16,-2 0 3 16,-2-1 1-16,-8 4-8 0,3 1-4 15,-4 1-2-15,-6 5-3 16,-3 2-1-16,-4 0 0 15,-4 6-1-15,-2 8-1 16,-2 0 1-16,-2 3 0 0,-1 5 0 16,0 1 0-16,-2 2 2 15,2 4-1-15,0 0 0 16,3 0 1-16,-3 5-1 16,1-2-1-16,4 3 1 0,0-1-1 15,3 3-4-15,0 4 0 16,2 0 0-16,3 1 0 15,-1 0 0-15,4 3 0 0,-1 2 0 16,0 0 0-16,2 1 0 16,1 1 0-16,0 0 0 15,4 4 0-15,0-3 0 16,6-2 0-16,0-1 0 16,7 1 0-16,5 0 0 15,0 3 0-15,5-4 0 16,0 0 0-16,3-3 0 0,2 1 0 15,7-3 0-15,-2 0 0 16,5 1 0-16,0-1 0 0,4-5 0 16,2 2 0-16,4-2 0 15,2 4 0-15,3-5 0 16,0 2 0-16,4-1 0 0,1-3 0 16,0 2 0-16,4-4 0 15,2-1 0-15,-2-4 0 16,1 1 0-16,2-3 0 15,3-3 0-15,-2-3 0 0,1-1 0 16,1-3 0-16,-1-3 0 16,6 0 0-16,-3-4 0 15,-3-3 0-15,7 0 0 16,-6-2 0-16,1-3 0 16,2 0 0-16,-1 0 0 15,-2-5 0-15,-1 0 0 0,4-6 0 16,-4 5 0-16,2-4 0 15,-2 0 0-15,-1 0 0 16,1-4 0-16,-4 2 0 0,0 3 0 16,-5-6 0-16,-1 3 0 15,-2-3 0-15,-2 0 0 16,0 0 0-16,-5-2 0 16,5-1 0-16,-5-1 0 0,2 2 0 15,-1-3 0-15,0-4 0 16,1 3 0-16,-1-4 0 15,3 0 0-15,-4-2 0 0,5 0 0 16,-5-3 0-16,5-3 0 16,-5 4 0-16,-1-1 0 15,1 1 0-15,-4-1 0 16,-1-2 0-16,-3 5 0 16,-2-3 0-16,-5 4 0 0,-3 0 0 15,0-2 0-15,-1 1 0 16,-1 0 0-16,-1-3 0 15,-2 3 0-15,4-4 0 16,-4 2 0-16,3 0 0 0,1 1 0 16,-5-2 0-16,3 1 0 15,-2 2 0-15,0-3 0 16,-2 0 0-16,0 3 0 0,0 0 0 16,-2 0 0-16,0 2 0 15,-3-2 0-15,-1 0 0 16,-1 7 0-16,1-8 0 15,0 6 0-15,1-3 0 0,-6 4 0 16,4-8 0-16,-4 7 0 16,4-2 0-16,-2-1 0 15,1 3 0-15,-1-3 0 16,1 3 0-16,-2-1 0 0,0 1 0 16,0 2 0-1,-5-5 0-15,-3 4 0 0,1-2 0 16,0 0 0-16,-3 0 0 15,0 0 0-15,-3-2 0 0,1 1 0 16,0 3 0-16,0-2 0 16,-3 1 0-16,0 2 0 15,0-2 0-15,-5 2 0 16,0-2 0-16,-2 2 0 0,-1 0 0 16,-1 1 0-16,-3 1 0 15,0-4 0-15,-9 5 0 16,2 0 0-16,-1 0 0 15,-2 1 0-15,2 0 0 16,3 4 0-16,-1 3 0 0,4 1 0 16,4 1 0-16,5 2 0 15,3 3 0-15,4 0 0 16,4 2 0-16,1 2 0 16,6 5 0-16,1 0 0 0,9 10 0 15,0 11-73-15,2 0-19 16</inkml:trace>
  <inkml:trace contextRef="#ctx0" brushRef="#br2" timeOffset="57821.2793">21442 11831 424 0,'0'0'5'0,"0"0"4"15,0 0 0-15,2-10 2 16,-2 10-1-16,0 0 1 0,0 0-1 16,0 0 1-16,5 15-5 15,-3 7-3-15,-2 3-1 16,0 5-2-16,3 7 0 0,-3 0 0 16,0 1 0-16,2-4 0 15,-2-5 0-15,0-3 0 16,2-4 0-16,-2-7 0 15,0-3 0-15,0-12 0 16,0 8 0-16,0-8 0 0,0-11 0 16,-2-3 0-16,0-6 0 15,-3-12 0-15,2-6 0 16,1-4 0-16,0-5 0 16,2 5 0-16,-3 0 0 0,3 7 0 15,-2 6 0 1,2 11 0-16,0 18 0 0,0 0 0 15,0 11 0-15,0 13 0 16,0 3 0-16,5 11 0 0,-1-2 0 16,4 3 0-16,-1 4 0 15,1-6 0-15,-1-5 0 16,-2-9 0-16,-3-3 0 0,3-5 0 16,-2-3 0-16,-3-12 0 15,0 0 0-15,0 0 0 16,-5-15 0-16,0 1 0 15,0-11 0-15,0-3 0 16,1-4 0-16,-2-2 0 0,3 0 0 16,1 8 0-16,0-1-3 15,2 9 1-15,0 6 1 16,0 12-1-16,0 0 1 16,0 15 0-16,4 7 0 0,2 3 0 15,-1 2 0-15,0 3 1 16,4-3 0-16,-1 0-5 15,0-5-7-15,-3 1-14 16,4 2-51-16,-4-13-6 0</inkml:trace>
  <inkml:trace contextRef="#ctx0" brushRef="#br2" timeOffset="58010.9378">21235 12008 410 0,'0'0'5'15,"0"0"1"-15,0 0 1 16,0 0 3-16,12-11-1 0,8 8 1 16,10-1 0-1,10-2 1-15,10 2-5 0,2-1-2 16,10 5-9-16,-4-3-16 16,-9 3-60-16,1 0-1 15</inkml:trace>
  <inkml:trace contextRef="#ctx0" brushRef="#br2" timeOffset="59005.5878">16615 11804 374 0,'0'0'4'0,"0"0"4"0,0 0 1 0,-3-7 1 16,3 7 2-16,0 0 0 16,-3-12 1-16,3 12 0 15,-4-11-3-15,4 11-3 16,0-7-2-16,0 7-1 0,0 0-2 15,0-13 0-15,0 13 0 16,0 0-2-16,0 0 0 16,0 0 0-16,0 0 0 0,10 13 0 15,-4 5 0-15,-3-2 0 16,1 2 0-16,1 6 1 16,3-4 0-16,-3 6 0 0,0-7-1 15,-1-4 0-15,-1-1 1 16,2-4-1-16,-5-10 0 15,2 13 0-15,-2-13 1 16,0 0 1-16,0 0 0 0,0 0 0 16,0 0 0-16,-4-13 0 15,-2-4 0-15,2 0 0 16,-3-6-1-16,2 4 0 16,-1-4 0-16,1 4 1 15,2 4-2-15,2 2-2 16,1 13 2-16,0 0-1 0,0 0 1 15,0 13-1-15,0 2 0 16,1 4 0-16,5 4 1 16,-2-4 0-16,2 1-1 0,-1 0-1 15,0 0-3-15,-3-8-2 16,3-2-2-16,-5-10-1 16,0 12 0-16,0-12-1 0,0 0 1 15,-7 0 1-15,0-12 4 16,-2-3 3-16,2 1 3 15,0-1 3-15,-2 0 2 16,0 0-1-16,7 7 1 0,2 8 0 16,0 0-1-1,14 0 1-15,10 6-4 0,8 3-8 16,15-9-52-16,8 18-20 16,5-1-4-16</inkml:trace>
  <inkml:trace contextRef="#ctx0" brushRef="#br1" timeOffset="62970.7929">16455 11284 161 0,'0'0'5'0,"0"0"6"0,0 0 1 16,0 0 3-16,0 0 2 16,0 0 2-16,0 0-1 15,0 0 2-15,0 0-6 0,2-11 0 16,-2 11-3-16,20-4 0 16,-5-1-2-16,4 2 1 15,9-4-2-15,4-1 0 16,9 1 1-16,0-3-3 0,9 3 0 15,0-1-2-15,9-2-1 16,-6 6 0-16,6-4-1 16,1 3-1-16,2 0 1 15,-4 0-1-15,5 0 1 0,3 1-1 16,-2-1 0-16,3-3 0 16,6 0 0-16,-2 0 1 15,2 1-1-15,-1 0 0 16,0 0 1-16,0-1-1 15,-2 1 1-15,-1 2 0 16,-5-3-1-16,2 1 0 0,1 2-1 16,-5-2 1-16,-2 1-1 15,-1 0 0-15,-1-4 1 16,-5 2-2-16,2 0 0 0,-2-2 1 16,-1 1 0-16,-4-2-1 15,6 2 1-15,-2-1 0 16,3 1-1-16,-1 1 2 0,1 1 0 15,-2 2 0-15,1-3 0 16,4 5 0-16,-2-4 0 16,1 7 0-16,-3-2 0 15,2-4-1-15,1 3 1 0,1 1-1 16,-1-3 1-16,-4 3-1 16,-2-1 0-16,1-1 0 15,-2 1 0-15,-5-2 0 16,1 0 1-16,-3 0-1 0,2 0 0 15,-3 0 1-15,0 0-1 16,4-1 1-16,-2 0-1 16,6-2 0-16,-3 2 1 15,0-5-1-15,0 6 0 0,1-3 0 16,-4 0 0-16,4-1 0 16,-4 2 0-16,1 0 0 15,2-1 1-15,-2 0-1 16,-1 4 0-16,4-4 0 0,2 4 0 15,-3 1 0-15,0-5 1 16,0 6-1-16,-2-2 1 16,2-2-1-16,-2 1 1 15,0 2 0-15,-5-1 1 0,0 2-2 16,-1 2 1-16,-4-4 0 16,-1 4 0-16,0 0 0 15,-2 0-1-15,-2 0 1 16,0 0-1-16,-1 0 1 0,3 0-1 15,-2 0 1-15,0 0-1 16,3 0 1-16,-1 0-1 16,0 0 0-16,-4 0 1 15,1 0-1-15,-5 0 0 16,-1 0 1-16,-3 0-1 0,-5 0 0 16,-2 0 1-16,-13 0 0 15,14 0 0-15,-14 0-1 16,0 0 1-16,0 0-1 0,0 0 1 15,0 0-2-15,0 0-4 16,0 0-4-16,3 7-18 16,-3-7-52-16,2 19-2 0</inkml:trace>
  <inkml:trace contextRef="#ctx0" brushRef="#br1" timeOffset="67714.463">16511 11219 219 0,'0'0'8'0,"0"0"4"16,0 0 2-16,0-8 1 16,0 8 2-16,0 0 0 15,-12-9 0-15,12 9 1 16,-9-5-7-16,1 2-3 0,-2 3-3 15,-5 0 0-15,2 0 0 16,-6 6-1-16,4-2-1 16,-5 1 2-16,0 3-2 15,3 1 0-15,-3-1 0 0,0 1 0 16,1 2 0-16,6-4 0 16,-3 5 0-16,2 1 0 15,-1-1 0-15,3 1 0 0,-4 2 0 16,2-1-1-16,-2 1 0 15,4 0 0-15,0 3 0 16,-1-3 0-16,4-1-1 16,-1 4 0-16,-1-6 1 0,2 3-1 15,2 0 1-15,-2 0 0 16,2 0-1-16,1-3 1 16,0 3 0-16,1-3-1 15,-1 3 0-15,-1-3 1 16,1-1-1-16,5 3 0 15,-4-1-1-15,0 4 1 0,0-2 0 16,2 2-1-16,-2 1 1 16,1-3-1-16,-1 2 1 15,0-2 0-15,0 2 0 0,-1-3 0 16,4 2-1-16,0-2 1 16,-3 1 0-16,2-2-1 15,3 2 1-15,-2 2 0 0,0-3 0 16,2 4-1-16,-3 0 1 15,1-4 0-15,-1 4 0 16,3 1 0-16,-3-2 0 16,0 3 0-16,3-2 1 0,-2 2-1 15,2-3 0-15,0 3 0 16,0-5 0-16,0 2 0 16,2 1 0-16,1-4 0 15,0 1 0-15,2 0 0 16,0 0 0-16,2-3 1 15,-2 0-1-15,0 1 0 0,3-3 0 16,-1 3 0-16,0-4 0 16,1 1 0-16,0 0 0 15,-8-10 0-15,12 15 0 0,-12-15-1 16,9 9 0-16,-9-9 0 16,0 0 1-16,0 0-1 15,0 0 1-15,0 0-1 0,0 0 1 16,0 0 0-16,0 0 0 15,0 0 0-15,0-12 0 16,-3 5 0-16,-1-5-1 16,-3 2 0-16,2-5 0 0,0-2 0 15,-3-1-1-15,6-1-1 16,-1-9 1-16,3-1-2 16,0-5 0-16,5-5 0 15,-2 0-2-15,5-8-1 16,-1-4-1-16,3-5 1 15,0 2 0-15,1-3 1 0,2 0 0 16,4-2-1-16,2 4 3 16,0 3 2-16,-1 6 0 15,-1 5 0-15,-2 7 1 0,-3 6 0 16,-1 9-1-16,-9 3 0 16,1 7-1-16,-3 9-1 15,0 0 0-15,-13 5 1 0,5 9-1 16,-6 6 0-16,-4 10 1 15,0 10 1-15,-1 15 1 16,-1 11-2-16,6 11-11 16,-2 10-57-16,10 4-3 0</inkml:trace>
  <inkml:trace contextRef="#ctx0" brushRef="#br1" timeOffset="77533.6221">16099 12294 68 0,'0'0'6'0,"0"0"4"16,0 0 6-16,0 8 2 0,0-8 4 16,12 12 0-16,-12-12 2 15,18 20 1-15,-6-13-5 16,1 3-2-16,2 0-3 16,0 0-2-16,2-1-2 0,1-1 0 15,-1 0-2-15,3-3 0 16,0 0 0-16,-2-2-3 15,1-1-2-15,-2 1 0 0,1-1-2 16,-1 0 0-16,2 1-1 16,-3-1 0-16,1 1 0 15,-2 0 1-15,2-2-1 16,-1 2 1-16,1-3 0 0,0 0 0 16,-2 0 0-16,0 0 0 15,3 0 0-15,-4 0-1 16,4 0 1-16,2 0-2 15,-4 0 1-15,2 3 1 16,0-3-1-16,0 0 0 16,1 0 0-16,1 0 0 0,-3 0 0 15,3 0 1-15,-2 0-2 16,-1 0 1-16,-2 0 0 16,2-3 0-16,1 3-1 0,-3-3 1 15,-2 2-1-15,1-2 1 16,1 0-1-16,0 3 1 15,0-2-1-15,0-1 2 0,0-1-2 16,2 1 1-16,3 1-1 16,0-1 1-16,0 3-1 15,2-5 0-15,-2 2 1 16,0 1-1-16,5-1 0 0,-5 1 1 16,-1-4-1-16,1 4 0 15,3-2 1-15,-6 1-1 16,3-2 0-16,0 2 1 15,-3-1-1-15,-1 1 1 16,0 1-1-16,2-3 1 16,-7 5 0-16,6-6 0 0,-4 4 1 15,4-3-1-15,2 1 1 16,1-1 0-16,0-2 0 16,5 1-1-16,-1-1 1 0,1 0-1 15,0 1-1-15,-2 1 1 16,2-2-1-16,-1 1 1 15,-1 0-1-15,-3 0 1 0,2 1-1 16,-5 1 1-16,1-1 0 16,2 0-1-16,-3 2 1 15,1-2 0-15,-1 3 0 0,1-1 1 16,1-1-2-16,1 1 1 16,-2-2 0-16,-1 2-1 15,-2 2 1-15,0-2 0 16,-4 0 0-16,0 1 0 15,-2-1 1-15,-9 3 0 0,17-5 0 16,-8 1 0-16,-9 4-1 16,18-6 1-16,-8 1-1 15,-1 4 0-15,2-3 0 16,-2-1 1-16,1 5-2 16,-10 0 2-16,15-2-1 0,-15 2 1 15,10-6 0-15,-10 6 0 16,7-1 0-16,-7 1-1 15,11-3 0-15,-11 3 0 16,10-5 0-16,-10 5-1 0,12-3 0 16,-12 3 0-16,13-2 0 15,-13 2 1-15,12-5-1 16,-12 5 0-16,13-2 0 0,-13 2 1 16,14-5-1-16,-7 2 0 15,4 3 0-15,-2-2 0 16,1-3 1-16,3 2-1 15,-6 1 0-15,5 2 0 16,-3-2 0-16,0-1 0 0,-2 0 0 16,-7 3 0-16,18-2 1 15,-11-1-2-15,3 3 2 16,1-2-2-16,-2 2 2 0,3-2-1 16,1-1 0-16,-3 3 0 15,3 0-1-15,-3 0 1 16,2 0 0-16,-2 0 0 15,0 0 0-15,-1 0 0 0,4 0 0 16,2 3 0-16,-6-1 0 16,5-2 1-16,-2 5-1 15,-2-3 0-15,5 1 0 16,-2 2 0-16,-1-3 0 0,-1 1 0 16,5 2 1-16,-2 0-1 15,0 0 0-15,0 2 0 16,1-5 0-16,-3 6 0 15,4-4 0-15,-2 2 1 16,2 1-1-16,-4-2 0 0,5 3 0 16,-4-3 1-16,4 2-1 15,-5 1 0-15,0-4 0 16,4 4 1-16,-5-1-1 0,0 1-1 16,1-1 1-16,0 1 0 15,-1 1 0-15,-4-2 0 16,5 1 0-16,1 1 0 15,-1 0 1-15,1-1-1 0,2 1 0 16,3-2 1-16,-3 1-1 16,2 2 0-16,0-3 1 15,1 1-1-15,-2-1 0 16,-3 0 1-16,2 3-1 0,0-2 0 16,-3-3 0-16,1 2 0 15,-1 1 0-15,1-1 0 16,-1-2 0-16,0 5 0 15,4-5 0-15,-2 3 0 16,2 1 0-16,-2-1 1 0,4-1-1 16,-1 3 0-16,1-1 0 15,-1 5 1-15,5-4-1 16,-2-1 0-16,0 4 1 0,2-6-1 16,3 1 1-16,-2-1-1 15,2 0 1-15,-5 3 0 16,7-3-1-16,-5 1 0 0,6 2 1 15,-8-2-1-15,6 2 0 16,1 2 1-16,-1-2-1 16,4 0 0-16,-3-1 0 15,0-1 1-15,3 2-1 0,-5-3 0 16,2 1 0-16,-5 1 0 16,1 2 0-16,0-5 0 15,-3 3 0-15,2 0 0 16,-5-1 0-16,6-1 0 15,-1 1 0-15,0 2 0 16,1-1 0-16,1-2 0 0,4 4 0 16,-7-2 0-16,8 2 0 15,-4-5 0-15,-5 5 0 16,1-1 0-16,0-2 0 0,1-1 1 16,-5 2-1-16,3-1 1 15,-3 2-1-15,1-5 1 16,2 2 0-16,-1-2 0 0,-1 3-1 15,3-4 1-15,-5-1-1 16,5 3 0-16,-5-3 0 16,2 3 0-16,0-1 0 15,1 0 0-15,-1 0 0 16,0 0 0-16,6-1 0 16,-1 2 0-16,-3-1 0 0,-1 0 0 15,4 2 0-15,-3-2 0 16,1 2-1-16,2-1 1 15,-2-2 0-15,1 4 0 16,5-1 0-16,0-2 0 16,0 3 0-16,3-1 0 0,0-2 0 15,2 2 0-15,-2-1 0 16,3 0-1-16,-6 2 2 16,3 0-2-16,0-1 1 0,-3 0 0 15,1 1 0-15,-3-1 0 16,-1 1 0-16,1-4 0 0,0 4 0 15,-7 0 0-15,2-3-1 16,-3 2 1-16,-2-1 0 16,-1-2 0-16,-4 1 0 15,1 0 0-15,-2 0 0 0,-1 0 0 16,-8-5-1-16,13 7-3 16,-13-7-4-16,0 0-9 15,0 0-13-15,0 0-43 16,0 0-11-16</inkml:trace>
  <inkml:trace contextRef="#ctx0" brushRef="#br1" timeOffset="77907.0972">20939 13191 311 0,'0'0'2'0,"0"0"4"16,0 0 2-16,0 0 0 15,0 0 0 1,8-8 1-16,-8 8 0 0,12-2 2 15,-12 2-3-15,17 0-1 16,-4 0-4-16,0 0 1 0,6 0-1 16,2 0 1-16,-1 0-1 15,1 0-1-15,4-2 0 16,3-1 0-16,-9-2-4 16,6 3-4-16,-7-1-8 0,-1-1-20 15,-4 4-30-15,-4 0-14 16</inkml:trace>
  <inkml:trace contextRef="#ctx0" brushRef="#br1" timeOffset="78232.4238">21086 13040 292 0,'0'0'7'0,"0"0"1"15,0 0 2-15,0 0 1 16,0 0 1-16,13 0 1 16,1 6 3-16,1-5 1 0,7 5-5 15,6-1-1-15,4 2 2 16,16-2-2-16,-3 0 1 16,14-3-2-16,-4-2 0 0,7 0-1 15,-3-5-2-15,1 0-2 16,-5-4 0-16,-8-2-1 15,-9 7 1-15,-12-4-1 16,-6-1 0-16,-12 3-3 0,-8 6-2 16,-3-3-6-16,-16 1-15 15,-11 2-62-15,0 2-3 16</inkml:trace>
  <inkml:trace contextRef="#ctx0" brushRef="#br1" timeOffset="79064.8345">18376 12203 282 0,'0'0'8'15,"0"0"6"-15,0 0 3 16,5-11 3-16,-5 11 2 16,0 0 3-16,3-9 0 0,-3 9 1 15,0 0-7-15,0-12-5 16,0 12-3-16,-8-8-3 15,-1 3-2-15,-2 0-2 16,-3 3-1-16,-2-1 0 16,0 1-1-16,-5-1 0 15,1 3-2-15,-2 0 0 0,0 0 0 16,-6 5 0-16,6 0 0 16,-6 2 0-16,2 4 0 0,1 1 0 15,-3 0 0-15,8 1 0 16,-3 4 0-16,7-2 0 15,-3 0 0-15,8 2 0 16,0 4 0-16,2-7 0 0,4 4 0 16,-2-2 0-16,0-3 0 15,5-1 0-15,0-2 0 16,-1 2 0-16,3-12 0 16,-4 15 0-16,4-15 0 0,-3 11-3 15,3-11-8-15,0 9-7 16,0-9-8-16,0 0-14 15,4 13-22-15,-4-13-22 16,0 0-6-16</inkml:trace>
  <inkml:trace contextRef="#ctx0" brushRef="#br1" timeOffset="80266.8233">17926 12468 274 0,'0'0'6'0,"0"0"2"15,0 0 4-15,0 0 0 0,-12 7 4 16,12-7 2-16,-14 12 1 15,6-4 0-15,3 0-4 16,-6 2-3-16,4 4-1 0,0-1-2 16,4 1-2-16,-1 4-2 15,4-1-1-15,0 5 1 16,0 1 0-16,2-1-1 16,8 2 0-16,-1 1-1 15,4 0 1-15,4-2-1 16,1-1 0-16,5 0 1 15,4 0 1-15,3-2-1 0,0 0 0 16,4-3 0-16,1 0-1 16,7-5 1-16,-2 5 1 15,2-10-5-15,-2 3 0 0,3-6 0 16,-2-1 0-16,4 0 0 16,-2-3 0-16,-2 0 0 15,0-3 0-15,-2-2 0 0,-2 0 0 16,-2-2 0-16,-4 0 0 15,-1-4 0-15,-4 1 0 16,2 0 0-16,-8-5 0 0,-1-2 0 16,-3-5 0-16,3 0 0 15,-4-6 0-15,0-1 0 16,-2-1 0-16,-4-5 0 16,-2 6 0-16,2-4 0 15,-7 1 0-15,0-1 0 16,-2 7 0-16,0-5 0 0,0 5 0 15,-2 1 0-15,-3 0 0 16,-1 1 0-16,2 0 0 16,-4 3 0-16,-1 1 0 15,1 1 0-15,-2 1 0 0,0 4 0 16,-5-3 0-16,1 5 0 16,0-2 0-16,-2 4 0 15,-3 0 0-15,0 2 0 0,2-1 0 16,-3-1 0-16,-3 2 0 15,1-2 0-15,3 3 0 16,-4 0 0-16,1 1 0 0,-1 1 0 16,-2-2 0-16,0 5 0 15,1-1 0-15,-4 1 0 16,1-1 0-16,0 3 0 16,-3 0 0-16,-2 0 0 15,-1 3 0-15,1 2 0 0,-3-1 0 16,-1 4 0-16,0 1 0 15,1 4 0-15,0 0 0 16,-2 2 0-16,7 2 0 16,-2 3 0-16,2-1 0 15,3 6 0-15,4 0 0 0,1 2 0 16,7 6 0-16,2-1 0 16,4 5 0-16,-1 2 0 15,8 1 0-15,2 5 0 0,2-4 0 16,8 4 0-16,-1-6 0 15,4 2 0-15,6-4 0 16,6-3 0-16,1-6 0 16,11-1 0-16,-3-7 0 0,12-3 0 15,4-5 0-15,3-3 0 16,2-6 0-16,3-3 0 16,-1 0 0-16,-2-3 0 15,-4-8 0-15,-1 1 0 0,-4-5 0 16,-4 1 0-16,-3-8 0 15,-2-3 0-15,-2-5 0 16,-2-3 0-16,-3-1 0 16,-5-3 0-16,-8 0 0 15,1-4 0-15,-9 2 0 16,-4 0 0-16,-5 1 0 0,0 1 0 16,-10 3 0-16,-5-4 0 15,1 4 0-15,-7 2 0 0,-1-1 0 16,-11 6 0-16,4 0 0 15,-9 5 0-15,1 4 0 16,-8 3 0-16,1 6 0 0,0 1 0 16,-3 5 0-16,6 3 0 15,1 0 0-15,8 8 0 16,4 4 0-16,7 0 0 16,5 11-11-16,11-1-79 15,1 1-2-15</inkml:trace>
  <inkml:trace contextRef="#ctx0" brushRef="#br1" timeOffset="81449.8428">18239 12433 402 0,'0'0'6'0,"0"0"2"15,0 0 2-15,0-12 0 16,0 12 0-16,0 0 1 16,0 0-1-16,5 8 1 15,-5 4-5-15,0 5-4 0,0 2-1 16,-3 7 0-16,3 1 0 15,0 0 0-15,-2 0-1 16,2-2 0-16,0-3 0 16,0-4 1-16,0-3-1 15,0-3 1-15,0-12 0 0,0 12 1 16,0-12 1-16,0 0-1 16,5-10 0-16,-2-4 1 15,0-4-1-15,2-9 0 0,-1-1 0 16,1-3-2-16,0-2 0 15,-3 6 0-15,4 2 0 16,-6 5 0-16,3 6 0 16,-3 14 0-16,4-11 0 0,-4 11 0 15,5 16 0-15,-2-2 0 16,1 3 0-16,4 9 0 16,-2-2 0-16,-2 3 0 15,-1-5 0-15,-1 1 0 0,1-5 0 16,-1-1 0-16,-2-7 0 15,0-10 0-15,0 12 0 16,0-12 0-16,-10 0 0 16,10 0 0-16,-15-19 0 0,5 1 0 15,5-2 0 1,-2-3 0-16,-1-1 0 0,6-1 0 16,-3 1 0-16,5 4 0 15,0 2 0-15,0 6 0 0,0 2 0 16,0 10 0-16,0 0 0 15,0 0 0-15,9 5 0 16,-6 10 0-16,5 2 0 0,-3 6 0 16,2 4 0-16,0 0 0 15,-1 0 0-15,-1 2 0 16,-3-3 0-16,3-7 0 16,-2-1 0-16,-1-9 0 15,-2-9 0-15,2 12 0 0,-2-12 0 16,0 0-2-16,0 0 1 15,-2-12 0-15,0 0 1 16,-1-7-1-16,-2-1 0 16,5-7 1-16,-2-4-1 15,0 5 2-15,2-3 0 0,-3 3 0 16,3 3 0-16,0 6 2 16,0 3-3-16,0 6 0 15,0 8 0-15,0 0 0 0,0 0 0 16,0 8 0-16,3 6 0 15,-1 6 0-15,3 2 0 16,0 8 0-16,-3-3 0 0,3 0 0 16,-3-1 0-16,1-7 0 15,2-1 0-15,-5-6 0 16,0-12 0-16,5 12 0 0,-5-12 0 16,0 0 0-16,0-12 0 15,0-3 0-15,-5-4 0 16,3-4 0-16,-4-4 0 15,4-5 0-15,-1-3 0 16,1 2 0-16,0 4 0 16,-1 2 0-16,3 7 0 15,0 7 0-15,0 13 0 16,0 0 0-16,3 18 0 0,-1 4 0 16,3 3 0-16,3 4 0 15,-3 7 0-15,2-2 0 0,3-2 0 16,-7-2 0-16,7-2-6 15,-3-11-11-15,0 2-16 16,-1 1-51-16,-2-10-4 16</inkml:trace>
  <inkml:trace contextRef="#ctx0" brushRef="#br1" timeOffset="81804.7001">18147 12522 392 0,'0'0'6'0,"0"0"2"16,0 0 3-16,0 0 0 16,0 0 1-16,0 0 0 15,0 0 2-15,11 0 1 16,8-1-5-16,4 1-4 0,9-3 0 16,5 3-2-16,4-5 0 15,5-1-4-15,-1 2 0 16,-5 1 0-16,-8 0 0 0,-4 1 0 15,-6-1 0-15,-10 3 0 16,-12 0 0-16,0 0 0 16,0 0 0-16,-12 3 0 15,-8-1 0-15,-3 4 0 0,-6-2 0 16,-1 2-3-16,-7 2 0 16,4-2-1-16,4 4 0 15,6-2-2-15,8-1-1 16,8 1-6-16,7-8-32 0,12 12-38 15,16-12-2-15</inkml:trace>
  <inkml:trace contextRef="#ctx0" brushRef="#br1" timeOffset="82388.7762">18388 13183 405 0,'0'0'6'16,"0"0"2"-16,0 0 0 15,0 0 1-15,0 0 1 16,-4 6 1-16,4 6 0 0,-3 5 0 16,1 5-5-16,2 9-2 15,0 0-1-15,-3 5 0 16,3-2-1-16,0 0-1 15,0-4 1-15,0 5-1 16,0-10 1-16,3-3-1 16,-3-7-1-16,2 0-1 15,1-5-1-15,-3-10-4 16,0 0-5-16,0 0-7 16,0 0-10-16,-3-25-42 0,1 13-16 15</inkml:trace>
  <inkml:trace contextRef="#ctx0" brushRef="#br1" timeOffset="82853.6109">18359 13204 306 0,'0'0'8'0,"0"0"5"0,0 0 3 16,0 0 2-16,2-11 4 16,-2 11-1-16,0 0 1 15,1-7 0-15,-1 7-7 16,0 0-5-16,-8 5-3 15,-2 5-3-15,-5 5-1 0,0 5-2 16,-5 2-1-16,-3 0 1 16,2 0-1-16,-2 1 1 15,5-4-1-15,1-1 0 16,2-5 0-16,5-4 0 16,10-9 1-16,-9 7 1 0,9-7 0 15,0 0-1-15,0 0 1 16,5-12 0-16,3 0 0 15,6-3 0-15,2-5 0 0,5-3-1 16,-2 1 0-16,2-2 2 16,-3 1-3-16,1 4 0 15,-4 2 0-15,-3 4 0 16,-1 1 0-16,-11 12 0 0,12-15 0 16,-12 15 0-16,0 0 0 15,10-2 0-15,-10 2 0 16,8 12 0-16,-3 3 0 15,2 0 0-15,2 4 0 0,4 4 0 16,2-1 0-16,2 0 0 16,2-3 0-16,11 4-3 15,9-8-84-15,-4-4-1 16</inkml:trace>
  <inkml:trace contextRef="#ctx0" brushRef="#br1" timeOffset="84265.4542">21106 13043 321 0,'0'0'6'16,"0"0"3"-16,0 0 2 15,0 0 0-15,0 0 2 16,0 0 2-16,0 0 1 0,0 0 0 16,10 0-5-16,2 0-2 15,6 4-1-15,2-1 1 16,7 0-1-16,3 2-2 0,7-4 0 15,3 2-2-15,-1-3 1 16,4 0-2-16,1-3 0 16,1 2 0-16,0-7-1 15,0 1 0-15,-3-1-1 16,-3-1 1-16,-1 0-1 16,-1 1 0-16,-4 1 0 0,-1 2 0 15,-2 1 0-15,-3-4 0 16,0 3 0-16,-1-4 1 15,-5 1 0-15,4 0-2 0,-4 2 0 16,1-4 0-16,0 0 0 16,-4 0 0-16,2-4 0 15,-1 5 0-15,1-6 0 0,1 3 0 16,0-3 0-16,-3 0 0 16,5 1 0-16,-2 1 0 15,2-2 0-15,-5 0 0 16,1 3 0-16,1-3 0 15,-3 3 0-15,-1-1 0 16,-2 0 0-16,-1-1 0 0,0 2 0 16,1 1 0-16,-2-1 0 15,-1 2 0-15,1 1 0 16,-2-1 0-16,2 0 0 16,3 0 0-16,-5-2 0 0,0 4 0 15,0-2 0-15,0-3 0 16,0 1 0-16,0 2 0 15,-3 1 0-15,6-3 0 0,-6 0 0 16,3-2 0-16,-2 2 0 16,2 0 0-16,-3-1 0 15,0 3 0-15,-1 0 0 0,-1 1 0 16,-5 9 0-16,0-18 0 16,2 4-62-16,-2 14-30 15</inkml:trace>
  <inkml:trace contextRef="#ctx0" brushRef="#br1" timeOffset="87433.045">17501 11169 299 0,'0'0'7'15,"0"0"4"-15,0 0 4 0,3-9 2 16,-3 9 3-16,0-9 2 15,0 9 0-15,0-9 0 16,0 9-6-16,0 0-5 16,0 0-2-16,0 0-4 15,0 8-1-15,0 5-2 16,2 1-1-16,-2 6 0 0,2 0 0 16,-2 2 0-16,3-1-1 15,3-5-3-15,-2 0-3 16,1-2-9-16,-5-5-17 0,0-9-49 15,7 15-2-15</inkml:trace>
  <inkml:trace contextRef="#ctx0" brushRef="#br1" timeOffset="87729.7513">17812 11118 339 0,'0'0'7'16,"0"0"3"-16,0 0 4 16,0-11 1-16,0 11 0 0,0 0 0 15,0 0 0-15,0 0 0 16,0 0-7-16,0 0-3 15,0 0-2-15,0 12-2 0,5-1-1 16,-3 1-1-16,6 3-2 16,-3-3-8-16,2 4-14 15,3 8-52-15,-4-11-3 16</inkml:trace>
  <inkml:trace contextRef="#ctx0" brushRef="#br1" timeOffset="88017.9812">18230 11028 361 0,'0'0'7'16,"0"0"2"-16,0 0 1 15,0 0 0-15,0 0-1 16,0 0 1-16,0 5 0 0,0-5 2 16,0 16-9-16,0-4-1 15,2 0-1-15,0 3-2 16,-2 0-4-16,3 1-9 0,-3 0-18 16,0-4-45-16,4 4-3 15</inkml:trace>
  <inkml:trace contextRef="#ctx0" brushRef="#br1" timeOffset="88264.0949">18570 11021 359 0,'0'0'7'0,"0"0"3"0,0 0 1 15,0 0-1-15,0 0 0 16,0 0 1-16,0 9 0 0,0-9 0 16,0 13-6-16,0-3-3 15,2 2-3-15,-2 1-3 16,3 2-7-16,3-1-11 16,-6 4-40-16,2-6-16 0</inkml:trace>
  <inkml:trace contextRef="#ctx0" brushRef="#br1" timeOffset="88484.0819">18871 10992 325 0,'0'0'6'0,"0"0"0"16,0 7 2-16,0-7 0 15,5 16 0-15,-5-8 1 16,4 4-2-16,-4-1-4 16,6-1-13-16,-6-1-22 0,-2 2-38 15,7-4-5-15</inkml:trace>
  <inkml:trace contextRef="#ctx0" brushRef="#br1" timeOffset="88700.0171">19192 10955 358 0,'0'0'2'0,"0"0"1"16,0 0 2-1,0 0-1-15,0 9 0 0,0-1-1 16,0 1 4-16,0 4-2 0,0-1-5 15,0 3-8-15,0-6-15 16,0-9-38-16,10 13-15 16</inkml:trace>
  <inkml:trace contextRef="#ctx0" brushRef="#br1" timeOffset="88895.5885">19475 10910 353 0,'0'0'3'0,"0"0"0"16,0 4 1-16,0-4-1 15,0 15 2-15,0-7-1 16,1 4-2-16,-1 3-5 16,0-3-15-16,0 11-35 0,0-14-19 15</inkml:trace>
  <inkml:trace contextRef="#ctx0" brushRef="#br1" timeOffset="89114.1354">19817 10919 334 0,'0'0'4'0,"0"0"0"15,0 0 0-15,-4 16 1 0,4-16 1 16,-10 17-1 0,8-8 1-16,-3 5-8 0,-1 0-7 15,6-4-27-15,0 2-34 16,0-12-4-16</inkml:trace>
  <inkml:trace contextRef="#ctx0" brushRef="#br1" timeOffset="89333.0538">20064 10877 349 0,'0'0'4'16,"0"0"0"-16,0 0 0 0,-3 10 1 15,3-10 0-15,-4 15 0 16,4-6 0-16,-3 6-5 15,1-4-9-15,2-1-17 16,0 4-32-16,2-3-17 16</inkml:trace>
  <inkml:trace contextRef="#ctx0" brushRef="#br1" timeOffset="89516.5634">20298 10877 318 0,'0'0'6'0,"0"0"-1"0,0 0 1 16,0 10 1-16,0-10-1 15,-3 17 1-15,-2-7-2 16,3 5-5-16,0-7-15 16,2-8-40-16,-6 23-16 15</inkml:trace>
  <inkml:trace contextRef="#ctx0" brushRef="#br1" timeOffset="89719.8949">20561 10865 314 0,'0'0'3'16,"0"0"2"-16,0 0-1 0,-4 12 1 15,4-12 0-15,-7 15 0 16,7-15-4-16,-6 18-6 16,6-18-18-16,-7 12-38 0,7-3-11 15</inkml:trace>
  <inkml:trace contextRef="#ctx0" brushRef="#br1" timeOffset="89916.3683">20925 10805 344 0,'0'0'3'0,"0"0"1"0,0 0 1 16,-5 8 0-16,-1 1 2 16,1 2-2-16,-2 1 0 0,0 0-2 15,2 6-8-15,-3-6-14 16,0-5-32-16,6 9-23 15</inkml:trace>
  <inkml:trace contextRef="#ctx0" brushRef="#br1" timeOffset="90116.7177">21136 10803 284 0,'0'0'5'15,"0"0"3"-15,0 0 0 16,-5 10 0-16,5-10 1 0,-11 14-1 16,11-14-3-1,-7 21-5-15,7-21-14 0,-5 9-35 16,5 2-20-16</inkml:trace>
  <inkml:trace contextRef="#ctx0" brushRef="#br1" timeOffset="90282.4141">21364 10790 203 0,'0'0'3'0,"0"0"1"16,-10 6-1-16,10-6-2 0,-12 9-9 15,12-9-28-15,-5 14-19 16</inkml:trace>
  <inkml:trace contextRef="#ctx0" brushRef="#br1" timeOffset="90418.513">21600 10822 197 0,'0'0'-33'0,"-5"11"-21"0</inkml:trace>
  <inkml:trace contextRef="#ctx0" brushRef="#br1" timeOffset="91177.6231">17446 12143 328 0,'0'0'5'0,"0"0"1"0,0 0 2 15,11 8 0-15,-11-8 0 16,7 14 2-16,-4-1 0 16,1-2 0-16,1 5-6 15,-3 1-4-15,3 1-7 16,-5-1-13-16,0-17-46 0,11 19-8 15</inkml:trace>
  <inkml:trace contextRef="#ctx0" brushRef="#br1" timeOffset="91377.1504">17727 12138 338 0,'0'0'5'0,"0"0"1"16,0 5 1 0,0-5 2-16,3 15-1 0,-3-15 0 15,5 20 1-15,-2-13-6 16,1 6-16-16,3-1-37 16,-7-12-22-16</inkml:trace>
  <inkml:trace contextRef="#ctx0" brushRef="#br1" timeOffset="91582.2226">18011 12086 340 0,'0'0'5'0,"0"0"1"16,0 0 1-16,0 8 1 15,0-8 0-15,0 20 1 16,0-11-2-16,2 6-6 15,-2-2-15-15,3-4-34 0,4 9-24 16,0-7-5-16</inkml:trace>
  <inkml:trace contextRef="#ctx0" brushRef="#br1" timeOffset="91765.7321">18399 12094 290 0,'0'0'8'0,"0"0"0"16,0 12 2-16,0-12 1 15,-3 17 0-15,-1-9 0 16,4 4-3-16,-4-2-8 0,4-10-38 16,0 22-29-16,0-22-7 15</inkml:trace>
  <inkml:trace contextRef="#ctx0" brushRef="#br1" timeOffset="91958.7621">18687 12129 328 0,'0'0'5'0,"0"0"0"16,0 9 0-16,0-9 0 0,0 10 1 15,0-10-4-15,0 15-9 16,0-6-33-16,0-9-28 0,0 13-6 16</inkml:trace>
  <inkml:trace contextRef="#ctx0" brushRef="#br1" timeOffset="92148.5995">18951 12155 322 0,'0'0'5'0,"0"0"2"0,-3 16 1 15,3-16 0-15,-4 19 0 0,0-4 0 16,-5 1 0-16,-1 3-6 16,7-4-25-16,0 2-45 15,-2-5-5-15</inkml:trace>
  <inkml:trace contextRef="#ctx0" brushRef="#br1" timeOffset="92333.1044">19107 12325 289 0,'0'0'3'0,"0"0"1"0,0 0-1 15,-7 12-2-15,7-12-13 16,0 14-47-16,0-14-5 16</inkml:trace>
  <inkml:trace contextRef="#ctx0" brushRef="#br1" timeOffset="92522.1501">19418 12441 333 0,'0'0'2'0,"0"0"-1"16,0 0 1-16,-3 9-3 16,3-9-14-16,0 25-41 15,0-17-12-15</inkml:trace>
  <inkml:trace contextRef="#ctx0" brushRef="#br1" timeOffset="92715.7622">19597 12609 275 0,'0'0'2'15,"0"0"0"-15,0 0-1 16,-3 13-7-16,-1-4-29 0,4-9-27 16,-5 15-1-16</inkml:trace>
  <inkml:trace contextRef="#ctx0" brushRef="#br1" timeOffset="92897.3405">19870 12697 356 0,'0'0'2'0,"0"0"-1"16,0 0 1-16,-9 14-3 16,9-14-9-16,0 0-45 15,-11 12-15-15</inkml:trace>
  <inkml:trace contextRef="#ctx0" brushRef="#br1" timeOffset="93081.4308">20139 12789 370 0,'0'0'1'0,"0"0"-1"0,0 0 1 15,-7 8-4-15,7-8-9 16,-11 0-36-16,11 0-22 16</inkml:trace>
  <inkml:trace contextRef="#ctx0" brushRef="#br1" timeOffset="93259.5613">20380 12845 358 0,'0'0'2'0,"0"14"-1"15,-2-4 0-15,-3-3-1 0,1 8-4 16,-3-2-10-16,2-6-34 16,3 7-23-16</inkml:trace>
  <inkml:trace contextRef="#ctx0" brushRef="#br1" timeOffset="93448.906">20640 12934 410 0,'0'0'3'0,"0"0"1"15,0 0 0-15,-4 15 0 16,4-15 0-16,-5 17 0 0,0-10-3 15,3 10-7-15,-3-10-18 16,-4 4-52-16,9-11-3 16</inkml:trace>
  <inkml:trace contextRef="#ctx0" brushRef="#br1" timeOffset="93630.2215">20887 13038 365 0,'0'0'5'0,"0"0"-1"0,0 0 2 16,0 0 1-16,-5 15-2 0,5-15 0 15,-8 17-5-15,4-5-6 16,-1 0-23-16,5 0-43 16,0 1-6-16</inkml:trace>
  <inkml:trace contextRef="#ctx0" brushRef="#br1" timeOffset="93816.9413">21108 13114 390 0,'0'0'1'0,"0"0"1"0,0 0 0 15,-9 10 0-15,9-10-2 16,-4 13-2-16,4-13-7 15,0 14-19-15,0-14-42 16,0 0-6-16</inkml:trace>
  <inkml:trace contextRef="#ctx0" brushRef="#br1" timeOffset="93970.529">21307 13089 395 0,'0'0'3'0,"0"0"1"0,0 0 1 15,0 12 0-15,0-12 0 16,2 13 0-16,2-1-5 16,-4-5-11-16,0 4-63 0,11-4-4 15</inkml:trace>
  <inkml:trace contextRef="#ctx0" brushRef="#br1" timeOffset="94353.521">22267 12818 212 0,'0'0'-6'0,"0"0"-14"15,9-3-36-15,-9 3-1 16</inkml:trace>
  <inkml:trace contextRef="#ctx0" brushRef="#br1" timeOffset="95223.3063">17242 11197 270 0,'0'0'5'0,"0"0"6"0,0 0 1 15,0 0-1-15,0 0 2 16,0 0 1-16,0 0 0 15,8 5 1-15,-8 4-5 0,0 3-5 16,3 4-4-16,2 0-7 16,-3 1-18-16,0-3-38 0,3 6-11 15</inkml:trace>
  <inkml:trace contextRef="#ctx0" brushRef="#br1" timeOffset="95484.6974">17066 11292 61 0,'0'0'1'0,"0"0"-13"16,3 12-24-16</inkml:trace>
  <inkml:trace contextRef="#ctx0" brushRef="#br1" timeOffset="104521.777">13173 2501 380 0,'0'0'7'0,"3"-9"1"0,-3 9 1 16,6-18 1-16,4 4 1 16,6-1 0-16,4-3 1 15,2-2-1-15,3 5-5 0,5-1-2 16,0 0-7-16,5 2-9 16,4 4-36-16,2 8-32 15,-9 2-3-15</inkml:trace>
  <inkml:trace contextRef="#ctx0" brushRef="#br1" timeOffset="129803.0059">18663 2987 381 0,'0'0'5'0,"0"0"2"0,-8-7 2 15,8 7 1-15,-10-7 0 16,10 7 1-16,-8-13 0 16,8 13 1-16,3-17-4 15,9 8-3-15,10-3-2 0,11 3 0 16,7-2 1-16,1 5-2 16,5-2-1-16,-4 5-1 15,0 3 0-15,-7 5-1 0,-7 7 1 16,-16 8-1-16,-8 1 0 15,-4 6 0-15,-12 0 2 16,-3 0-1-16,-4 1 1 0,-4-1 0 16,3-5 0-16,3 1-1 15,4-1 0-15,6-2 0 16,7-1 0-16,2-2 1 0,11-2-1 16,5 0 1-16,9 1-1 15,2-6 1-15,4-4-1 16,-2 2 1-16,5-3-1 15,-7 3 0-15,-1-4 1 16,-6 4-1-16,-7 1 1 16,-5 4 0-16,-7 0 1 15,-3 7 0-15,-16-3-1 0,-3 1 2 16,-8 5-2-16,-5-3 1 16,-6 3-2-16,-3-5 0 15,5-4-2-15,-1-4-5 0,9-3-5 16,1-9-12-16,9-15-41 15,13-3-19-15</inkml:trace>
  <inkml:trace contextRef="#ctx0" brushRef="#br1" timeOffset="130145.6449">19259 2750 393 0,'0'0'2'0,"0"0"2"0,0 0 1 15,0 0 2-15,6 12 1 16,-6 7 0-16,0 12 0 15,-4 8 1-15,-3 8 0 16,-4 15-4-16,3 4 0 16,-1 2-2-16,5-3-1 15,1-7 0-15,3-5 1 16,7-11-2-16,10-12 1 0,4-10 0 16,1-13 0-16,3-7 0 15,5-5 0-15,-6-7 1 16,-1-11-1-16,-1-1 1 0,-9-9-1 15,-3-1-1-15,-10-2 1 16,0 2-1-16,-13 4 1 16,-4 5 0-16,-5 6-2 0,-6 9-1 15,1 10-2-15,-5 3-4 16,6 11-7-16,1 1-11 16,6-1-37-16,10 4-22 0,8 0-3 15</inkml:trace>
  <inkml:trace contextRef="#ctx0" brushRef="#br1" timeOffset="130491.2537">19649 2948 387 0,'0'0'2'15,"0"0"1"-15,-15 7 2 16,3 3 1-16,-4 5 0 15,2 5 2-15,-6 6 0 0,5 0 0 16,2 3-1-16,6 0-2 16,7-1-1-16,3-7-1 15,10-5-1-15,8-10 0 0,7-6-1 16,1-6 1-16,4-7-1 16,-3-8 1-16,-1-4 0 15,-5 0 0-15,-3-4 1 16,-8-1-1-16,-8 3 1 0,-5 2-1 15,-10 3 1-15,-9 2 0 16,-4 4-1-16,-4 7-2 16,-6 6-2-16,3 3-5 15,1 7-4-15,4 6-12 16,0 10-40-16,13-11-19 0</inkml:trace>
  <inkml:trace contextRef="#ctx0" brushRef="#br1" timeOffset="132024.0508">20049 2480 306 0,'0'0'7'16,"0"-11"5"-16,0 11 1 15,3-17 1-15,-3 17 0 16,5-10 1-16,-5 10 2 16,0 0-1-16,15 25-6 0,-10 15-3 15,2 12-2-15,0 12-2 16,1 13 1-16,2 7-1 15,-5 15 1-15,0-2-1 16,-3-3-1-16,-2-6 0 16,0-12 0-16,-2-5 0 15,-3-4-1-15,2-10 0 16,-1-15-3-16,1-4-3 0,1-12-5 16,-4-2-7-16,4-10-17 15,2-2-37-15,0-12-11 0</inkml:trace>
  <inkml:trace contextRef="#ctx0" brushRef="#br1" timeOffset="132427.5806">20569 2839 342 0,'0'0'1'0,"0"0"3"15,0 0 3-15,11 3 2 16,-11-3 3-16,0 12-1 15,0 3 1-15,-2 4 1 16,-12 3 0-16,-4 11-2 16,-4-1-4-16,2 2-2 15,-2-1 0-15,0-1 0 16,9-2-2-16,1-9-1 0,10 2 0 16,2-5-1-16,4-1 0 15,8-5 0-15,9-2 0 16,4-1 0-16,-1-1 1 0,6-2-1 15,1-4 0-15,-1 0 0 16,-4-2 0-16,-4 2-1 16,-4 4 2-16,-6 4 0 0,-9 0 0 15,-3 2 2-15,-12 8-1 16,-9 2 1-16,-6 2 0 16,-5 5 0-16,-6-2-1 0,-7-3-1 15,6-1-1-15,-1-1-5 16,11-5-19-16,3-5-59 15,11-12-3-15</inkml:trace>
  <inkml:trace contextRef="#ctx0" brushRef="#br1" timeOffset="136198.051">19684 2423 243 0,'0'0'1'16,"0"0"-1"-16,0 0 1 0,0 0-2 16,0 0 1-16,0 0 0 15,0 0 1-15,0 0-1 16,0 0 1-16,7 7-1 15,-7-7 1-15,17 15 1 16,-4-8 0-16,2-2-1 16,0-2 0-16,0-3 0 0,2 0 1 15,-2-3 1-15,-2-7 2 16,-4-2 1-16,-1 0 3 16,-8-8 1-16,0 5 2 15,-4 0-1-15,-9 0 2 0,-2 5-2 16,-5 5-2-16,-5 5-2 15,1 10-4-15,4 7-14 16,-1 16-48-16,9-6-10 0</inkml:trace>
  <inkml:trace contextRef="#ctx0" brushRef="#br1" timeOffset="137671.7774">19652 4177 441 0,'0'0'3'15,"0"0"3"-15,0 0 2 16,-13-14 0-16,13 14 1 16,-10 0 1-16,10 0-1 15,-10 17 2-15,8-1-5 0,2 6-6 16,0 6 0-16,0 4 0 16,5 3 0-16,2-1 0 15,3-2 0-15,3-2-3 16,-1-5-26-16,-5-5-56 0,16-6-4 15</inkml:trace>
  <inkml:trace contextRef="#ctx0" brushRef="#br1" timeOffset="138055.6318">19893 4246 426 0,'0'0'2'15,"0"0"2"-15,0 0 2 0,0 0-1 16,0 0 2-16,-3 9 1 16,3-9 1-16,12 18 0 15,4-6-1-15,6 3-2 16,5 1-2-16,4 5 0 0,2-1-2 16,3 0 0-16,-4-3 0 15,-2-2-2-15,-6 5 0 16,-6-8 0-16,-3 3 0 15,-11-3-1-15,-4-5 1 0,0-7-1 16,-19 13 1-16,1-13-1 16,-3 0 1-16,-2-5 0 15,0-10 0-15,1-2 1 16,5-2-1-16,4-8-1 16,7 1 2-16,6-3-2 15,9-1-1-15,6 1-5 0,10 4-12 16,2 5-38-16,5-2-28 15,1 5-2-15</inkml:trace>
  <inkml:trace contextRef="#ctx0" brushRef="#br1" timeOffset="138660.9068">20394 4267 438 0,'0'0'4'16,"0"0"0"-16,0 0 1 15,0 0 1-15,0 0-1 16,0 0 2-16,0 0-1 0,9-4 1 16,0-4-3-1,3-1-1-15,-1-2 0 0,1 0 0 16,-2-2 0-16,-2 1-1 16,-6 2 0-16,-2 10-1 15,0 0 1-15,-18 0-2 0,2 4 1 16,-2 12 0-16,-5 6-1 15,4 2-1-15,3 5 2 16,4 0-1-16,4-3 0 0,8-1 0 16,8-1-1-16,12-12-2 15,5-3-3-15,7-9-7 16,5-2-8-16,1-13-7 16,2-7-2-16,-3-3 0 15,-5-7 5-15,-2 3 9 0,-10-7 10 16,-2 6 12-16,-9 4 11 15,1 5 10-15,-8 6 2 16,1 5-1-16,-3 10-3 16,0 0-5-16,0 0-7 15,0 13-5-15,0 2-3 0,2 3-2 16,9 1-1-16,1 1-2 16,6-1 0-16,-2-2 0 15,5 0 0-15,-1-5 0 0,-3-8 0 16,0 1 0-16,-4-5 0 15,-4 0 0-15,-9 0 0 16,8-17 0-16,-8 2 0 0,0-8 0 16,0-3 0-16,0 1 0 15,0-5 0-15,0-2 0 16,0 2 0-16,0-2 0 16,8 7 0-16,1 3 0 15,7 10-3-15,-7-5-40 0,4 11-44 16,-1 4-2-16</inkml:trace>
  <inkml:trace contextRef="#ctx0" brushRef="#br1" timeOffset="138930.6741">21258 3802 487 0,'0'0'1'0,"0"0"0"0,-5 8 1 16,1 4 1-16,0 8 0 16,-1 9 1-16,0 14 1 15,-2 6 0-15,2 11-5 0,-1 2 0 16,1 12 0-16,3-2 0 16,0-3 0-16,2 1 0 15,0-11 0-15,0-5 0 0,4-4 0 16,-4-16-8-16,11-19-62 15,-4 3-18-15</inkml:trace>
  <inkml:trace contextRef="#ctx0" brushRef="#br1" timeOffset="139333.9978">21658 4032 473 0,'0'0'3'0,"0"0"1"15,0 0 0-15,-5-2 1 16,5 2 0-16,-15 9 1 16,2 4 1-16,-2 5-3 15,-2 1-4-15,-2 9 0 16,6-2 0-16,0 8 0 0,3-7 0 16,6 0 0-16,4-3 0 15,0-1 0-15,12-5 0 16,7-3 0-16,4-6 0 0,1 1 0 15,2-5 0-15,-1-1 0 16,-3-1 0-16,-3 0 0 16,-3 2 0-16,-4-3 0 15,-12-2 0-15,8 12 0 0,-8-12 0 16,-2 18 0-16,-9-8 0 16,-6 0 0-16,-5 0 0 15,-3 5 0-15,-5-1 0 16,2 1 0-16,-3 0 0 0,5 0 0 15,-1-5 0-15,12 3 0 16,0-6-5-16,15-7-75 16,0 0-10-16</inkml:trace>
  <inkml:trace contextRef="#ctx0" brushRef="#br1" timeOffset="139906.2725">20007 5274 396 0,'-10'5'1'16,"-8"0"3"-16,-8 2 2 15,-4 2 3-15,-3-1 2 16,-5 4 0-16,6-3 1 16,-1 3 1-16,14-7 1 0,19-5-3 15,13 0-2-15,23-12 0 16,29-11-4-16,21-9-5 15,30-5 0-15,24-10 0 16,23-6 0-16,16-4 0 0,12 4 0 16,4-3 0-16,-6 12 0 15,-8 2 0-15,-15 9 0 16,-19 6 0-16,-20 10 0 16,-18 4 0-16,-21 1 0 0,-21 2 0 15,-16 5 0-15,-13 3 0 16,-13-3 0-16,-10 5 0 15,-15 0 0-15,0 0 0 0,0 0 0 16,-5 5 0-16,-8-1 0 16,-4 4 0-16,0 2 0 15,-1-3 0-15,-1 3 0 16,6-2 0-16,-2 2 0 16,5-2 0-16,3-1 0 0,-6-5 0 15,3 3-71-15,10-5-24 16</inkml:trace>
  <inkml:trace contextRef="#ctx0" brushRef="#br1" timeOffset="141438.0679">21612 3146 356 0,'0'0'3'16,"0"0"3"-16,0 0 1 15,0 0 1-15,-9 5 2 16,1 7-1-16,1 10 2 16,-7 7 0-16,5 12-2 0,-1 9-3 15,3 9-2-15,2 5 0 16,3 0-2-16,2-1 0 16,9-6-2-16,6-8 1 15,5-7 0-15,3-12-1 16,2-10 2-16,2-10-1 0,1-10 0 15,-1-3 1-15,-2-10 1 16,-3-7-1-16,-4-1 1 16,-6-6 0-16,-2-3-1 0,-7-1 1 15,-3 5 1-15,-13 1-1 16,-2 3-1-16,-8 7 0 16,-4 7-2-16,-3 8 0 15,0 0-1-15,1 12-4 0,1 6-3 16,6 5-7-16,5-3-14 15,7-3-41-15,8 0-12 16</inkml:trace>
  <inkml:trace contextRef="#ctx0" brushRef="#br1" timeOffset="143346.3877">21954 3376 207 0,'0'0'9'0,"0"0"5"0,-5-9 5 16,5 9 2-16,-3-11 5 15,3 11 1-15,-3-14 1 16,3 14 2-16,0-13-6 16,0 13-5-16,0 0-5 15,0 0-3-15,-9 0-3 0,-1 13-3 16,2 4-1-16,-2 8-2 16,5 4-1-16,0 0-2 15,5 2 1-15,0-4-1 16,8-2 1-16,10-8-1 0,6-4 1 15,1-8 0-15,4-5 2 16,4-15 0-16,-1 2 1 16,-5-6 1-16,1-3 1 0,-8-3-1 15,-8-3 1-15,-5 0 0 16,-7-1-2-16,-4 4 1 16,-8 1-2-16,-9 1 1 15,-5 6-2-15,-4 7-1 16,5 3 0-16,-5 7 0 15,-3 10 0-15,6 7-2 16,5 0-2-16,4 8-8 0,6-2-10 16,9-9-38-16,6 6-24 15,11-5-3-15</inkml:trace>
  <inkml:trace contextRef="#ctx0" brushRef="#br1" timeOffset="143888.7479">22337 3116 411 0,'0'0'4'15,"0"0"0"-15,0 0 2 16,0 0-1-16,0 0 3 15,11 0-2-15,2 5 1 0,3 15 1 16,5 2-3-16,7 6-1 16,-3 3-1-16,4 7 0 15,-3-4 0-15,-4 1-1 16,-3-2 1-16,-7-8-1 0,-3-6 0 16,-9-4 1-1,0-15 0-15,-10 9-1 0,-5-9 0 16,-2-5 0-16,1-10-1 15,-2-4 0-15,2-5 0 16,0-5-1-16,7-7 0 0,4-3-1 16,5-2 0-16,2 4-2 15,5 8-4-15,6-2-7 16,2 12-14-16,-2 9-31 16,4 5-25-16,3 5-1 0</inkml:trace>
  <inkml:trace contextRef="#ctx0" brushRef="#br1" timeOffset="144289.4088">22756 3094 329 0,'0'0'8'0,"0"0"2"16,0 12 2-16,0 7 3 15,0 7 2-15,0 8-1 16,0 6 0-16,0 7 1 16,0 7-8-16,0 4-3 15,0-4-2-15,0-1 0 16,0-5-3-16,3-5 0 0,-3-4 1 15,0-7-1-15,0-6 0 16,0-6 1-16,-7-9 0 16,7-11-1-16,-18 6 0 0,6-14 0 15,-1-9-1-15,1-7 1 16,0-12 0-16,1-6 1 16,4-8-1-16,-1-1 1 15,6-9 0-15,0 1 0 0,2 4-1 16,4 4 1-16,4 5-2 15,-3 10 0-15,8 9-1 16,-1 7 1-16,3 11 0 16,-3 8-1-16,6 2 2 0,-1 15-1 15,-2 5 1-15,0 5-1 16,-8 3 0-16,1-1-1 16,-6 7-2-16,-2-6-3 15,-7 0-7-15,-3-8-12 0,-2-6-40 16,-4-2-17-16</inkml:trace>
  <inkml:trace contextRef="#ctx0" brushRef="#br1" timeOffset="144805.8324">22906 3064 333 0,'0'0'7'16,"0"0"2"-16,0 0 2 16,12-2 1-16,-12 2 2 15,10 9 0-15,-3 4 0 16,1 7 1-16,-4 1-6 0,5 8-4 15,-5 0 0-15,-1-2-1 16,2-3-1-16,-5 0-1 16,2-10 1-16,-2-4 1 15,0-10-1-15,0 0 1 0,0-5-1 16,0-9 0-16,2-4 1 16,1-5-1-16,3-4 0 15,1-2-2-15,3 1 1 16,2 0-2-16,1 5 0 15,-1 5 0-15,5 4 0 0,-2 11-1 16,-2 3 1-16,-4 7 0 16,2 5 0-16,-1 6 0 15,-5 2 0-15,-1-4 1 0,1 5 0 16,-2-8 0-16,-1-1-1 16,-2-12 1-16,11 4 0 15,-11-4-1-15,11-12 0 16,-2-3 1-16,2 1-1 0,4-7 0 15,-2 4 0-15,2 2 0 16,0 5-1-16,-3 3 1 16,4 7 0-16,-7 3 0 15,1 7 0-15,3 9 0 0,-8 3 0 16,4 8 0-16,-2 5-1 16,2-1-1-16,-9 4-3 15,3-1-4-15,-3-5-8 16,-1 0-11-16,-12-7-15 0,-6 0-37 15,1 2-6-15</inkml:trace>
  <inkml:trace contextRef="#ctx0" brushRef="#br1" timeOffset="145290.9134">21690 3401 326 0,'-18'-5'6'0,"-12"-4"3"16,-12-7 5-16,-5-3 3 15,-7-12 2-15,-1-3 0 0,3-8 1 16,2-5 0-16,25-5-6 16,21 0-4-16,18-5-1 15,28 2-3-15,18 3-1 16,19 5-1-16,23 3 0 16,10 9 1-16,15 10-1 0,10 10-4 15,10 15 0-15,7 8 0 16,2 14 0-16,-2 14 0 15,1 10 0-15,-7 6 0 16,-9 9 0-16,-11 7 0 0,-19 5 0 16,-20 2 0-16,-16 7 0 15,-21-2 0-15,-27-5 0 0,-25 5 0 16,-17-7 0-16,-29 0 0 16,-25 1 0-16,-19-4 0 15,-27-2 0-15,-22-5 0 16,-23 0 0-16,-14-6 0 15,-20-11 0-15,-8-9 0 0,-1-12 0 16,7-15 0-16,17-17 0 16,21-24 0-16,31-29 0 15,37-27 0-15,44-28 0 16,48-21 0-16,43-20 0 16,49-3 0-16,48-1 0 15,30 3 0-15,39 21 0 0,12 18-17 16,16 26-70-16,-4 25-3 15</inkml:trace>
  <inkml:trace contextRef="#ctx0" brushRef="#br1" timeOffset="145825.4369">19273 3822 490 0,'0'0'0'16,"0"0"0"-16,-2-12-1 0,4-3 0 15,21-7-1-15,25-18-10 16,28-19-68-16,53-13-3 0</inkml:trace>
  <inkml:trace contextRef="#ctx0" brushRef="#br1" timeOffset="149839.7151">14351 3460 439 0,'-2'-4'-36'16,"4"-6"-39"-16,16-6-2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44:45.01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13287 15527 157 0,'0'0'1'0,"0"0"0"16,3-12 2-16,7 1 1 15,2-1 3-15,9-3 4 0,8-9 0 16,16 1 5-16,11-4 1 16,19 0 0-16,17-5 2 15,20 2-2-15,15-5-2 16,22 3-2-16,13 3-3 15,20-6 1-15,3 3-3 0,19-1-1 16,0 3 1-16,21-1-1 16,1 3 2-16,5 1-1 0,4 7 1 15,6 3-1-15,8 2-1 16,1 5-1-16,-2 6 0 16,-1 4-1-16,0 0-1 15,4 9 0-15,-7 8-1 16,-3 5-1-16,-2 3 0 0,-8 7 0 15,-10 6-1-15,-9 4 1 16,-13 2-2-16,-15 9 0 16,-16 1 0-16,-16 6 0 15,-17 1 0-15,-18 1 0 0,-16 5-2 16,-18 2 1-16,-14 3 0 16,-20-5-1-16,-11 5 2 15,-19-2-1-15,-8 3 0 16,-11-1 1-16,-19 1 0 0,-11-1 0 15,-15-4 0-15,-20 0 0 16,-10-5-1-16,-19-5 1 16,-21 2-2-16,-13-9 2 15,-17-1 1-15,-14-8 0 0,-16 0 0 16,-11-9-1-16,-16-1 1 16,-6-8 0-16,-12-1 1 15,-7-8-1-15,-10-3-1 16,-9-4 0-16,-4-6 1 0,-9-2-2 15,-2 0 2-15,-8-7-1 16,1-5 0-16,2-6 0 16,-1-2 0-16,12-5 2 15,4-4-2-15,7-3 0 16,13-9 0-16,12 2 0 0,10-6 0 16,22-5 1-16,14-1-1 15,19-6 0-15,16-3 2 16,25-6-1-16,15-4 0 15,24 0 0-15,11-6 0 16,22-3-1-16,16-1 0 0,14-2 0 16,11 1-1-16,17-1 1 15,16 6 0-15,18-5-1 0,8 5 1 16,25 2-1-16,11 5 1 16,21 4 0-16,17 6 1 15,28 1 0-15,23 9 0 16,32 6 0-16,32 11 0 0,38 13 1 15,71 9-3-15,2 13-13 16,22 31-60-16,26 1-3 16</inkml:trace>
  <inkml:trace contextRef="#ctx0" brushRef="#br0" timeOffset="23597.4259">17940 6044 325 0,'0'0'8'0,"0"0"2"15,-4-15 4-15,4 15 2 16,-10-9 1-16,10 9-1 16,0 0 1-16,-9 1 0 0,6 10-6 15,3 4-3-15,5 2-2 16,0 1-1-16,4 6-2 16,5-5 3-16,2-1-2 15,7 2 0-15,4-8 0 16,3-1 1-16,5-6-1 15,8-5 0-15,7-16 1 16,13-11-3-16,10-10-2 0,11-17 0 16,16-11 0-16,9-11 0 15,13-7 0-15,7-3 0 16,8-3 0-16,-1 7 0 0,-4 2 0 16,-10 14 0-16,-14 6 0 15,-15 13 0-15,-18 10 0 16,-15 12 0-16,-18 6 0 0,-17 9 0 15,-8 5 0-15,-9 0 0 16,-8 5 0-16,0 0 0 16,0 0 0-16,0 0 0 15,0 0 0-15,0 0 0 0,0 0 0 16,0 0 0-16,0 0 0 16,0 0 0-16,0 0 0 15,-3 5 0-15,3-5-5 16,-5 12-24-16,5-2-58 15,0 0-3-15</inkml:trace>
  <inkml:trace contextRef="#ctx0" brushRef="#br0" timeOffset="48506.4352">10973 10094 271 0,'0'0'2'16,"0"0"2"-16,0 0 0 15,0 0 1-15,-5-9-4 16,5 9-23-16,0 0-39 0,0 0-2 16</inkml:trace>
  <inkml:trace contextRef="#ctx0" brushRef="#br0" timeOffset="48990.4302">12320 11410 446 0,'0'0'3'0,"0"0"3"15,0 0 2-15,0 0 1 16,0 0 1-16,0 0 0 16,0 0 0-16,0 0-1 0,0 0-9 15,0 0 0-15,0 0 0 16,0 0 0-16,0-3 0 15,0 3-21-15,0 8-53 16,0-8-13-16</inkml:trace>
  <inkml:trace contextRef="#ctx0" brushRef="#br0" timeOffset="49592.6118">12395 11487 433 0,'0'0'2'15,"0"0"2"-15,0 0 0 16,0 0 1-16,0 0 0 0,0 0 0 16,0 0-1-16,0 0-1 15,0-13-6-15,0 13-14 16,-6-27-55-16,6 27-9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45:50.66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659 2922 229 0,'0'0'1'15,"0"0"1"-15,0 0 6 16,0 0 4-16,0 0 2 16,7 0 3-16,13-2 1 0,7 2 0 15,16-3 1-15,4 2-1 16,18-5-3-16,7 4-3 15,10-4-3-15,7 4-1 16,5 2-1-16,9 0 1 16,4-2 0-16,2 2-1 15,3 0 1-15,-1 2-3 16,9 0 0-16,1 4 0 0,4-1-2 16,-3 2 0-16,5 1-1 15,-1 2 0-15,4 2 1 0,2-2-1 16,-1 0 0-16,4-3-1 15,-4 3 1-15,2-3 0 16,1-1 0-16,-1-4-1 16,0 2 1-16,-4-1-1 0,2 5 1 15,-5-5-1-15,2 3 0 16,-3 0 0-16,-4-4 0 16,1 6 0-16,-2-3 0 15,-3 0 0-15,-1-2-1 16,-4 1 1-16,2-4 0 15,-1 0-1-15,0 0 1 0,-3 0-1 16,0 0 0-16,-6 0 1 16,0 0-1-16,-2-4 0 15,-3 1 0-15,-2 1 1 16,-6 2-1-16,0-3 0 0,-7 0 1 16,-1-2-1-16,-7 3 1 15,-1-1-1-15,-5-1 1 16,-3 0-1-16,-3-2 0 0,-2 3 1 15,-5-5-1-15,3 1 0 16,-5-1 0-16,0 1 0 16,-4 0 0-16,-1-3 1 0,1-2-1 15,-7 0 1-15,1 0 1 16,-5-2 0-16,-1-1 0 16,-2 0-1-16,1 3 0 15,-8 0 1-15,0-3-2 16,2 0 0-16,-7 3 0 15,-1 0 0-15,-1-4 0 16,-3 4 0-16,-3-3 0 0,-2 3 0 16,-3-3 0-16,-1-2 0 15,-1-1 0-15,-1-1 0 16,-5-1 0-16,5-7 0 0,-4 2 0 16,0-6 0-16,0 2 0 15,-3 0 0-15,2-2 0 0,-4-3 0 16,0-1 0-16,0 3 0 15,0-3-4-15,0 1 1 16,-4-4 0-16,-3-1 0 16,-1 3 0-16,-3-5 1 0,5-1-1 15,-4 3 2-15,-4-6 1 16,4 4 1-16,-1-5-1 16,-2 1 0-16,4 3 1 15,-3 5 0-15,-4-2-1 16,2 2 1-16,6 24-3 0,-2-4 0 15,3 2 0 1,-6-2 0-16,1 2 0 0,0-3 0 16,-4 3-1-16,-1-4 1 15,0 4 2-15,-7 1 0 16,0-4-1-16,-1 4 1 0,-6-3-1 16,1 5 1-16,-6-2 0 15,2 1 0-15,-8 1 0 16,2 3-1-16,-5-5 2 0,-3 8-2 15,-1-6 1-15,-3 8 0 16,-4-6 0-16,0 8 0 16,-3-6-1-16,-7 6 1 15,2-3-1-15,-3 3 1 0,-5-4 0 16,0 2 0-16,-3 1-1 16,-4-2 1-16,2 1-1 15,-8-1 1-15,1-1 0 16,-1 1 0-16,-5-2-1 15,3 5 1-15,-1-5 0 0,-4-2 0 16,2 4 0-16,-2 1 0 16,-4-4 0-16,5 3 0 15,-1-5-1-15,0 5 1 16,0-2 0-16,0 0 0 16,-2-1-1-16,-1-1 2 0,1 1-2 15,0-2 1-15,-3 2 0 16,-1 2-1-16,4-3 0 15,-3 2 1-15,-2-3 0 0,2 3-1 16,-3-1 0-16,2 4 0 16,0-2 1-16,1 2 0 15,-3-1 0-15,6 0-1 0,-3 2 0 16,3 1 0-16,1 0 0 16,2 2 1-16,-1 0-1 15,4 0 0-15,4 2 0 16,0 0 0-16,4 1 0 15,3 2 0-15,3 0 0 16,2-3 1-16,1 6-1 0,5-4 1 16,4 1 0-16,-1 0-1 15,3 2 1-15,6 1 0 16,-1-1 0-16,6 2-1 16,1-4 1-16,4-1-1 0,-1 4 0 15,3-1 0-15,5 3 1 16,-1 0-1-16,1-3 0 15,0 5 0-15,2 3 1 0,0-2-1 16,0 2 0-16,2 3 1 16,-1-1-1-16,1 2 1 15,-1 1-2-15,1 0 1 0,-22 14 2 16,-7 11 1-16,-2 0-1 16,7-1 0-16,2-2 0 15,11 1 1-15,-2-1-1 16,9-5 1-16,5 2-3 15,0 1 0-15,2 2 1 16,-3 0 0-16,9 1-1 16,-2 1 1-16,5-7-1 0,1 6 1 15,4-5 2-15,7 3 1 16,-1 3 0-16,8 0 0 16,2-1 1-16,2 9 0 15,8-2 0-15,5 1 0 16,7 2-2-16,7-5-1 0,12 0 0 15,8-1 1-15,13-5-1 16,13-5-1-16,15 0-6 16,11-7-9-16,19-10-59 15,14 7-7-15</inkml:trace>
  <inkml:trace contextRef="#ctx0" brushRef="#br0" timeOffset="33300.248">17402 10130 350 0,'0'0'3'0,"22"-11"2"16,16-8 6-16,29-16 4 15,33-10 2-15,88-19 1 0,13-14 1 16,68-15-5-16,71 4-58 16,38-33-26-16,43-4-5 15</inkml:trace>
  <inkml:trace contextRef="#ctx0" brushRef="#br0" timeOffset="48889.8507">13489 8593 83 0,'0'0'12'16,"0"0"9"-16,0 0 6 0,14-2 4 15,4-11 6-15,7-8-1 16,17-15 2-16,18-8 0 16,26-18-12-16,25-13-10 15,29-13-19-15,30-8-60 16,21-16-7-16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46:54.76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15082 9982 272 0,'0'0'8'15,"0"0"4"1,5-1 4-16,-5 1 2 0,0 0 1 16,10-6 1-16,-10 6 5 15,17 0-1-15,-6 6-5 16,8 6-4-16,4 6-2 0,11 6-2 15,9 8 0-15,3 11-2 16,10 8-2-16,4 7-1 16,2 5 0-16,1-1-6 15,0 5 0-15,-3 3 0 0,-8-8 0 16,-1 0 0-16,-10-7 0 16,-4-6 0-16,-4-5 0 15,-9-4 0-15,-3-6 0 0,-7-4 0 16,-4-10 0-16,-2-3 0 15,-3-1 0-15,-3-7 0 16,-2-9 0-16,3 12 0 16,-3-12 0-16,0 0 0 0,0 0 0 15,0 0 0 1,0 0 0-16,0 0 0 16,0 0 0-16,0 0 0 0,0 0 0 15,0 0 0-15,2 8 0 0,-2-8 0 16,0 0 0-16,0 0-3 15,0 0-30-15,10 0-54 16,-10 0-2-16</inkml:trace>
  <inkml:trace contextRef="#ctx0" brushRef="#br0" timeOffset="1232.3739">16373 11613 511 0,'0'10'0'0,"1"7"0"16,3 11 0-16,-2 1 0 15,0 9 0-15,0 3-3 16,-2 2-12-16,0 1-6 16,-2-9-4-16,0-10-14 0,-10-8-20 15,-2-14-6-15,1-6 0 16,-4-21-4-16,-1-3 19 15,-2-14 21-15,-1-6 17 16,0-3 24-16,3-4 28 0,2 4 10 16,4 4 0-16,5 3-4 15,2 6-7-15,5 3-14 16,5 4-12-16,7 3-8 0,4 4-6 16,9-4-6-16,-4 5-2 15,8 2-3-15,7 3 1 16,-4 0-1-16,1 5 3 0,-3-1 4 15,0 6 7-15,-11 1 6 16,6 4 6-16,-13 2 4 16,1 5 4-16,-5 5 2 15,1 9 1-15,-1 4-4 16,-3 3-2-16,2 7-3 16,1-1-3-16,0 3-4 0,-1-2-4 15,0-2-2-15,3-3-4 16,1-3-11-16,-2-5-23 15,-6-3-44-15,6-5-2 16</inkml:trace>
  <inkml:trace contextRef="#ctx0" brushRef="#br0" timeOffset="1434.0036">16775 11323 372 0,'0'0'5'0,"0"0"4"16,0 0-1-16,0 0 0 15,0 0 0-15,0 0 0 16,0 0-5-16,0 0-16 16,7 0-59-16,-7 0-5 0</inkml:trace>
  <inkml:trace contextRef="#ctx0" brushRef="#br0" timeOffset="1921.8591">16529 10587 379 0,'0'0'5'0,"-12"-7"1"16,2 5 2-16,-2-1 0 0,-6 3 0 16,-4 10 2-16,-3 12 1 15,0 10 1-15,2 23-2 16,3 15-2-16,6 14 2 16,4 12 0-16,5 11 0 0,5 5-1 15,8-6-2-15,4-2-7 16,0-5 0-16,3-10 0 15,3-10 0-15,-6-7 0 16,3-8 0-16,-5-7 0 0,2-4 0 16,-7-11 0-16,3-3 0 15,-8-12-24-15,2-9-39 16,-2-3-23-16,0-15-5 16</inkml:trace>
  <inkml:trace contextRef="#ctx0" brushRef="#br0" timeOffset="2799.2409">16723 11338 352 0,'0'0'9'0,"0"0"4"0,-3-12 4 16,3 12 0-16,0-15 1 15,3 5 1-15,5 1 1 16,2-4 0-16,2 3-8 0,8 2-4 15,2 7-2-15,3 1-6 16,0 1 0-16,-5 11 0 16,2 8 0-16,-3 5 0 0,-5 3 0 15,-5 4 0-15,-4 0 0 16,-5 0 0-16,-2-2 0 16,-8-1 0-16,0-7 0 0,-3-2 0 15,1-2 0-15,-3-7 0 16,5-7 0-16,1-4 0 15,9 0 0-15,-8-12 0 16,8-12 0-16,1-2 0 16,13-3 0-16,2-12 0 15,7 2 0-15,0-2 0 0,2 3 0 16,-3 5 0-16,-4 6 0 16,-3 7 0-16,-3 10 0 15,-12 10 0-15,12 0 0 16,-10 10 0-16,2 5 0 0,1 8 0 15,-1 1 0-15,1 6 0 16,2-3 0-16,2 1 0 16,0-4 0-16,3-2 0 0,6-4 0 15,1-11 0-15,15 1-16 16,12-8-70-16,-9-8-2 16</inkml:trace>
  <inkml:trace contextRef="#ctx0" brushRef="#br0" timeOffset="3475.2359">17352 11276 418 0,'0'0'5'0,"0"0"3"0,-12 3 1 15,12-3 2-15,-8 13 0 16,8-13 1-16,-5 12 1 16,5-12 0-16,8 14-4 15,7-11-7-15,2-3-2 16,7 0 0-16,6-8 0 0,-5-1 0 15,5-6 0-15,-2-2 0 16,-11-1 0-16,-2 0 0 16,-10 4 0-16,-5-1 0 15,-5 5 0-15,-10 2 0 0,-7 8 0 16,-3 0 0-16,-3 11 0 16,0 3 0-16,4 6 0 15,5 6 0-15,2-2 0 0,13 0 0 16,7-2 0-16,15-2 0 15,6-5 0-15,14-2 0 16,12-11 0-16,8-2 0 16,8-7 0-16,1-6 0 15,-3-1 0-15,-2-4 0 0,-7-4 0 16,-10-3 0-16,-11 5 0 16,-13-2 0-16,-10 0 0 15,-11 2 0-15,-7 5 0 16,-9 2 0-16,-10 9 0 0,-3 4 0 15,-4 12 0-15,1 8 0 16,0 2 0-16,7 2 0 16,4 5 0-16,10 3 0 15,8-8 0-15,8-5 0 0,9-6 0 16,11-5 0-16,3-8 0 16,4-3 0-16,3-12 0 15,-1-12 0-15,2-7 0 0,-4-9 0 16,-8-6 0-16,1-9 0 15,-7-5 0-15,-3-5 0 16,-5 7 0-16,-7 1 0 16,-3 13 0-16,0 7 0 0,-5 20 0 15,-6 18 0-15,-1 17 0 16,5 25 0-16,-1 12 0 16,5 10 0-16,3 12 0 15,0 5 0-15,9 3 0 16,3-3 0-16,10-19-71 0,-2 15-14 15</inkml:trace>
  <inkml:trace contextRef="#ctx0" brushRef="#br0" timeOffset="4417.7223">12260 12901 380 0,'0'0'6'16,"0"0"0"-16,0 0 2 15,3 4 1-15,-3 13 1 0,-5 2 0 16,-7 11 2-16,-1 8 1 16,-9 11-4-16,-1 5-2 15,-4 5-1-15,-3 4 0 0,1-2-2 16,-1-9-1-16,0-2-1 15,5-11-1-15,3-1-1 16,2-11-1-16,5-7-3 16,5-4-5-16,10-16-5 15,-5 14-10-15,5-14-33 0,7-18-28 16,14-5-4-16</inkml:trace>
  <inkml:trace contextRef="#ctx0" brushRef="#br0" timeOffset="4649.1107">12607 12775 346 0,'0'0'6'16,"0"0"3"-16,0 0 4 0,2 9 3 15,-2 11 1-15,-5 13 0 16,-8 6 1-16,-4 14 0 16,-8 11-5-16,-7 2-4 15,0 8-3-15,-5-3-3 0,1-2-1 16,9-13-2-16,3-3 0 15,3-11-4-15,9-7-4 16,10-11-9-16,2-9-21 16,0-15-47-16,12 3-1 15</inkml:trace>
  <inkml:trace contextRef="#ctx0" brushRef="#br0" timeOffset="4865.1641">12984 12743 378 0,'0'0'5'0,"0"0"0"16,-3 19 3-16,-4 3 2 15,-8 12 1-15,-3 5 0 16,-3 9 1-16,-7 10 0 0,-2 2-4 16,-2 1-2-16,2-1-2 15,3-8-2-15,5-5-3 16,-1-10-5-16,13-3-9 0,0-14-14 15,8-7-52-15,2-13-2 16</inkml:trace>
  <inkml:trace contextRef="#ctx0" brushRef="#br0" timeOffset="5098.653">13310 12572 327 0,'0'0'6'15,"0"0"5"-15,0 12 2 16,-5 8 2-16,-2 10 2 0,-6 7-1 16,-4 9 1-16,-1 9 0 15,-4 5-6-15,-1 1-5 16,0 1-2-16,-1-8-3 16,7-4-3-16,2-9-4 0,10-11-6 15,-3-9-10-15,8-13-35 16,13-5-22-16,-1-8-6 15</inkml:trace>
  <inkml:trace contextRef="#ctx0" brushRef="#br0" timeOffset="5311.097">13643 12436 356 0,'0'0'6'0,"0"0"4"0,0 17 3 15,-5 5 1 1,-3 10 0-16,-4 8 1 0,-2 6 0 15,-7 12 1-15,-1 5-5 16,3-5-5-16,-4 2-2 16,3-8-3-16,4-7-2 0,4-6-4 15,4-7-6-15,7-12-10 16,1-7-21-16,9-11-41 16,3-8-2-16</inkml:trace>
  <inkml:trace contextRef="#ctx0" brushRef="#br0" timeOffset="5516.6472">13847 12272 343 0,'0'0'3'0,"-2"7"3"0,-4 7 3 16,4 7 3-16,-3 11 1 16,-3 7 0-16,-1 9 0 15,-4 6 0-15,3 6-3 16,-3 0-2-16,-2-1-5 0,6-4-3 15,-4-8-4-15,5-6-11 16,-3-8-19-16,2-11-44 16,7-10-3-16</inkml:trace>
  <inkml:trace contextRef="#ctx0" brushRef="#br0" timeOffset="5651.2822">13763 12644 240 0,'-3'12'3'16,"-2"5"1"-16,-3 10 0 16,-2 3-9-16,-15 17-52 15,17 3-1-15</inkml:trace>
  <inkml:trace contextRef="#ctx0" brushRef="#br0" timeOffset="8936.8196">12875 8477 256 0,'0'0'9'15,"0"0"6"-15,12-5 2 16,-12 5 1-16,16-2 3 0,-8 2 1 16,1 2 1-16,6 6 1 15,-1 4-8-15,4 0-5 16,-6 5-1-16,4 2-2 16,0 2-1-16,2 4-1 15,-1 2 0-15,3-2 0 16,-3 5 1-16,1 4-2 0,-6-1 1 15,3 4-1-15,-2-3 0 16,0 5-1-16,-1 2 0 16,-2-2-4-16,-4 3 0 0,0-4 0 15,1 4 0-15,-2-7 0 16,0-1 0-16,2-2 0 16,-3-3 0-16,-2 0 0 0,0 0 0 15,0 3 0-15,1-7 0 16,-3 5 0-16,0-3 0 15,-3 0 0-15,1 0 0 16,-2 1 0-16,0-2 0 0,0 3 0 16,-4-2 0-16,3-5 0 15,-2 4 0-15,1 0 0 16,3-2 0-16,-3-4 0 16,-1 2 0-16,-1 1 0 15,1-2 0-15,2 5 0 0,-5-4 0 16,-2 1 0-16,1 1 0 15,1-1 0-15,-2-1 0 16,-1 0 0-16,-1-3 0 16,1 1 0-16,-1 1 0 0,2-1 0 15,-4-3 0-15,2 0 0 16,0 0 0-16,3 1 0 16,-5 0 0-16,2-4 0 0,-2 1 0 15,3 2 0-15,-1 0 0 16,-3 0 0-16,2 1 0 15,-2 0 0-15,-1-1 0 16,1 0 0-16,-1 0 0 0,1 0 0 16,-1 1 0-16,1 0 0 15,-2-3 0-15,-2 2 0 16,1-2 0-16,1-1 0 16,-1 4 0-16,-3 0 0 0,4-6 0 15,-6 7 0-15,2-7 0 16,1 3 0-16,-4 1 0 15,2-1 0-15,-1 0 0 16,-3-3 0-16,2 3 0 0,-2 0 0 16,-2-3 0-16,0 2 0 15,-2-1 0-15,-3-1 0 16,3 1 0-16,-6 2 0 16,1-5 0-16,-2 2 0 15,-1-3 0-15,3 4 0 0,-3-6 0 16,0 0 0-16,2 2 0 15,2-1 0-15,-2-4 0 16,6 1 0-16,-5-2 0 0,7-3 0 16,-5 2 0-16,8-2 0 15,-3 0 0-15,5 0 0 16,0-5 0-16,1 0 0 16,4 1 0-16,-1-4 0 15,2-1 0-15,-1 6 0 0,0-6 0 16,0 0 0-16,3 1 0 15,-4-2 0-15,2 1 0 16,1-1 0-16,-4 0 0 0,2-2 0 16,3 1 0-16,0-2 0 15,-4 4 0-15,4-3 0 16,-3 1 0-16,3 2 0 16,-4-4 0-16,2-1 0 0,1 2 0 15,-2-3 0-15,3-1 0 16,3 2 0-16,-5-1 0 15,2 0 0-15,5-2 0 16,0 2 0-16,-1-2 0 16,1 1 0-16,-1-1 0 0,1 0 0 15,0 0 0-15,1 2 0 16,4-2 0-16,0 2 0 16,-4 0 0-16,4-3 0 0,0-2 0 15,2 4 0-15,0-2 0 16,-3-5 0-16,3 1 0 15,-2-3 0-15,2 4 0 16,0-3 0-16,2 0 0 0,-2 2 0 16,3-3 0-16,-3 2 0 15,2 1 0-15,-1 0 0 16,1 0 0-16,0-2 0 16,2 0 0-16,-2-1 0 0,3 3 0 15,-3 1 0-15,-1-2 0 16,4 1 0-16,0-1 0 15,-1 1 0-15,1 0 0 0,0 0 0 16,0-4 0-16,0 2 0 16,0 1 0-16,0-1 0 15,0-2 0-15,0 5 0 16,0-1 0-16,0-1 0 16,0 2 0-16,0 0 0 15,5-1 0-15,-2 2 0 0,1 0 0 16,2 0 0-16,-4 2 0 15,3 1 0-15,2 1 0 16,-2-2 0-16,0 3 0 16,1 1 0-16,1-2 0 0,0-1 0 15,1 2 0-15,2-2 0 16,0 0 0-16,3 0 0 16,-1-1 0-16,0 3 0 0,3-2 0 15,-3-1 0-15,3 1 0 16,-2 5 0-16,2-3 0 15,-1 0 0-15,2 0 0 16,1 0 0-16,0 0 0 0,-2 1 0 16,5-1 0-16,-3 3 0 15,-2 0 0-15,6-5 0 16,-2 5 0-16,1 3 0 16,0-4 0-16,-3 1 0 15,8 0 0-15,-5 2 0 0,4-3 0 16,1-2 0-16,-2 6 0 15,-1-2 0-15,4-1 0 0,-7 2 0 16,1 1 0-16,3 1 0 16,-9 1 0-16,4 2 0 15,-6 0 0-15,1 0 0 16,-1 3 0-16,0-4 0 16,-1 3 0-16,-4 1 0 0,3 1 0 15,0-3 0-15,-3 2 0 16,-7 2 0-16,16-5 0 15,-16 5 0-15,11-3 0 16,-11 3 0-16,0 0 0 0,0 0 0 16,10-3 0-16,-10 3 0 15,0 0 0-15,0 0 0 16,0 0 0-16,0 0-12 0,0 0-59 16,-4-4-19-1</inkml:trace>
  <inkml:trace contextRef="#ctx0" brushRef="#br0" timeOffset="9397.3227">11513 8410 329 0,'0'0'7'16,"0"0"4"-16,0 0 3 0,0 0 4 15,-8 0 2-15,8 0 0 16,0 0 1-16,0 0-1 15,0 0-6-15,-10 0-5 16,10 0-2-16,0 0-3 0,0 0 0 16,13 5-2-16,-1-3 1 15,8 1 1-15,2-1 0 16,8 0-4-16,2-2 0 16,6 3 0-16,-1-3 0 0,3 5 0 15,-6-2 0-15,4 2 0 16,-8 2 0-16,-3-1 0 15,-2-2 0-15,-7 4 0 16,-2-3 0-16,-6-1 0 16,-10-4 0-16,13 8 0 15,-13-8 0-15,2 15 0 0,-2-1 0 16,0 1 0-16,-5 5 0 16,-2 3 0-16,-6 6 0 0,1 4 0 15,-8 4 0-15,2 0 0 16,-1 2 0-16,-6-1 0 15,8-1 0-15,2-5 0 16,3 0 0-16,5-5 0 0,11-2-3 16,11-8-84-16,5-6-3 15</inkml:trace>
  <inkml:trace contextRef="#ctx0" brushRef="#br0" timeOffset="10954.2899">12062 9668 233 0,'0'0'8'16,"0"0"5"-16,-5 13 5 15,5-13 3-15,-4 7 2 16,4-7 2-16,0 0 0 0,-9 2 2 15,7-9-7-15,2-6-5 16,0-13-4-16,5-4-3 16,10-18-1-16,2-3-2 15,10-19 0-15,8-4 0 0,15-19-2 16,5-8 1 0,17-15-2-16,15-10 2 0,12-12-2 15,20-10 0-15,18-12 0 16,20-3-2-16,15-3 1 15,19 0 0-15,12 8 1 0,17 5-1 16,8 18 1-16,6 8 0 16,5 17 1-16,-3 12 0 15,-3 19 0-15,-4 12-1 0,-8 18 1 16,-14 9-3-16,-14 15 0 16,-8 10 0-16,-24 8 0 15,-16 7 0-15,-26 5 0 16,-15 2 0-16,-24 3 0 0,-18 0 0 15,-16 0 0-15,-20-2 0 16,-8-1 0-16,-6 1 0 16,-12-8 0-16,7 10 0 15,-7-10 0-15,0 0 0 16,0 0 0-16,-7 7 0 0,7-7-3 16,-10 2-9-16,10-2-11 15,-16 17-43-15,7-11-20 16</inkml:trace>
  <inkml:trace contextRef="#ctx0" brushRef="#br0" timeOffset="11636.2038">17327 7031 387 0,'0'0'4'0,"0"-8"2"0,0 8 1 15,0-17 2-15,-2 4 0 16,-8 2 2-16,-6-3-1 0,0 2 2 16,-5 5-5-16,-6 1-1 15,-3 4-2-15,-2 4-1 16,-4 5-1-16,6 8-1 15,4 8-1-15,3 0 0 0,6 4 0 16,4 0 0-16,13 3 0 16,0-5 0-16,16-1 1 15,4-7-1-15,3-4 1 16,10-10 1-16,3-3 0 0,1-11-1 16,-2-11 1-16,2-10 0 15,-3-10 0-15,-5-10 0 16,-3-10 0-16,-8-7-1 15,-8-11 1-15,-8-6-1 16,-2 1 0-16,-9 6 0 0,-9 8 0 16,3 10 1-16,-2 7-1 15,2 19 0-15,2 13-1 16,13 22 1-16,-12 12 0 0,12 18 0 16,2 15-1-16,13 14 0 15,5 8 2-15,5 13-2 16,3 1 0-16,5-1-2 15,3-6-3-15,3-5-6 0,-3-12-11 16,3-14-36-16,-4-7-27 16,-3-13-3-16</inkml:trace>
  <inkml:trace contextRef="#ctx0" brushRef="#br0" timeOffset="11950.365">17675 6911 400 0,'0'0'6'0,"0"0"3"16,-8-4 1-16,8 4 1 15,0 0 1-15,-12-8-1 16,12 8 1-16,0 0 1 0,3-10-6 16,9 10-3-16,7 0-2 15,5 7-1-15,1 4 0 16,4 1 0-16,-1 3-1 0,-1 4 0 16,-5 1 0-16,-7 0 0 15,0 0 0-15,-9-5 0 16,-2-1 0-16,-4-2 1 15,0-12 0-15,-14 11 0 16,8-11 0-16,-6 0 1 0,2-8-1 16,0-4 0-16,0-8 0 15,2 1 1-15,3-5-2 16,5 3 0-16,0-6-3 16,10 4-4-16,5-4-12 0,6-3-47 15,3 13-19 1</inkml:trace>
  <inkml:trace contextRef="#ctx0" brushRef="#br0" timeOffset="12118.6267">18090 6815 339 0,'0'0'8'0,"0"0"4"15,0 7 3-15,0 3 1 16,0 4 1-16,-2 1-1 16,2 6 1-16,0-1 0 0,0 5-7 15,0-3-6-15,0 2-5 16,4-6-5-16,9 2-13 15,-5-6-35-15,5-4-28 16,2-5-2-16</inkml:trace>
  <inkml:trace contextRef="#ctx0" brushRef="#br0" timeOffset="12416.5284">18247 6798 407 0,'0'0'7'0,"0"0"1"16,0 0 2-16,0 0 0 0,0 0 0 15,0 0 0-15,5 2 2 16,2 8-1-16,1 5-6 16,2 2-2-16,2 2-1 0,0 2 0 15,6-1 0-15,0-1-1 16,-1-2-1-16,-2 1 1 16,0-9 0-16,-3 1 1 15,-2-4-1-15,0-5 1 16,-10-1 0-16,13-4 0 0,-9-6-2 15,2-8 0-15,-4-1 0 16,3-5 0-16,0-5 0 16,-4 3 0-16,6-1 0 0,-3 0 0 15,1 9-20-15,3 0-64 16,-2 6-2-16</inkml:trace>
  <inkml:trace contextRef="#ctx0" brushRef="#br0" timeOffset="12751.7778">18712 6788 400 0,'0'0'7'0,"0"0"3"0,0 0 0 16,-5 10 1-16,5-10 2 16,0 0 1-16,0 12 1 15,0-12 0-15,15 0-6 16,-3 0-2-16,5-6-7 0,1 0 0 15,1-7 0-15,2-4 0 16,-1 2 0-16,-6-3 0 16,-3-2 0-16,-6 8 0 0,-5 0 0 15,0 12 0-15,-13-10 0 16,1 13 0-16,-6 9 0 16,1 5 0-16,1 8 0 15,5 2 0-15,1 6 0 16,7-4 0-16,3 1-6 15,10-3-2-15,2-9-12 16,21-11-36-16,4 0-29 0,8-7-1 16</inkml:trace>
  <inkml:trace contextRef="#ctx0" brushRef="#br0" timeOffset="13072.129">19224 6664 385 0,'0'0'8'0,"0"-11"4"15,0 11 3-15,-5-17 0 16,5 17 1-16,-5-15 0 0,5 15-1 15,-9-10 1-15,9 10-7 16,0 10-5-16,10 7-4 16,1 3 0-16,6 3 0 15,5 7 0-15,2 4 0 0,-2-1 0 16,8 1 0-16,-2 0 0 16,-7-2 0-16,-1-1 0 15,-4-4 0-15,-2-5 0 16,-4-7 0-16,-5-3 0 15,-5-12 0-15,0 0 0 16,0 0 0-16,-7-15 0 0,-1-5 0 16,6-6 0-16,2-9 0 15,7-12 0-15,9 0 0 16,8-6 0-16,10-3 0 0,4 1 0 16,11-10-54-16,1 21-32 15</inkml:trace>
  <inkml:trace contextRef="#ctx0" brushRef="#br0" timeOffset="103999.875">7699 3993 356 0,'0'0'6'0,"0"0"2"0,0 0 1 15,-7 0 3-15,7 0-1 16,0 0 1-16,-12 0 0 15,12 0 1-15,0 0-5 0,0 0-3 16,0 0 0-16,-6 3-2 16,6-3-1-16,0 0-1 15,0 0 0-15,0 0 0 16,0 0-1-16,0 0 0 16,0 0 0-16,0 0 0 15,0 0-1-15,0 0-2 0,0 0-3 16,0 0-5-16,0 0-7 15,0 0-21-15,-12 3-42 16,12-3-2-16</inkml:trace>
  <inkml:trace contextRef="#ctx0" brushRef="#br0" timeOffset="126762.3463">2735 10955 386 0,'0'0'5'15,"0"0"1"-15,0 0 1 0,-10-6 0 16,10 6 0-16,0 0-2 15,-10-5-2-15,10 5-7 16,0 0-30-16,23 5-45 16,-11 3-2-16</inkml:trace>
  <inkml:trace contextRef="#ctx0" brushRef="#br0" timeOffset="135693.4845">12905 7404 95 0,'0'0'6'16,"0"0"6"-16,0 0 2 0,0 0 5 15,0 0 0-15,0 0 4 16,0 0 2-16,0 0 3 16,0 0-3-16,0 0-2 15,0 0-1-15,6-5-1 16,-6 5-1-16,9-13 1 15,-5-2-3-15,4 1-1 0,5-8-2 16,3-6-2-16,4-12-2 16,10-3 0-16,5-10-2 15,8-6-1-15,6-3 0 0,11-6-1 16,0 0-1-16,6-1 0 16,2-2-2-16,2 5 1 15,-1 1-5-15,-2 1 0 0,-2 5 0 16,-4 5 0-16,-3 6 0 15,-6 6 0-15,-6 7 0 16,-12 5 0-16,-6 9 0 16,-9 6 0-16,-6 1 0 15,-6 7 0-15,-7 7 0 0,0 0 0 16,4-9 0-16,-4 9 0 16,0 0 0-16,0 0 0 15,0 0 0-15,0 0 0 16,0 0 0-16,0 0 0 0,0 0 0 15,0 0 0-15,0 0 0 16,0 0 0-16,-4 7 0 16,4-7 0-16,0 0 0 15,0 0 0-15,0 0 0 0,-2 9-10 16,2-9-5-16,0 0-8 16,0 0-13-16,0 0-41 15,-10 5-7-15</inkml:trace>
  <inkml:trace contextRef="#ctx0" brushRef="#br0" timeOffset="136592.3647">14416 5489 225 0,'0'0'7'0,"-15"-12"4"16,6 5 5-16,-7-9 4 16,-2 3 1-16,-1-1 3 15,-4-1-1-15,1 3 1 0,4 4-5 16,1 8-5-16,3 12-4 15,3 17-2-15,3 5-2 16,8 15 0-16,0 9-1 16,14 9 0-16,-2 4 1 0,12 6-2 15,5-3 0 1,0-2-2-16,1-5 0 0,0-7-2 16,-2-4-1-16,-7-11-4 15,-1-5-9-15,-3-6-15 16,6-5-49-16,-10-8-2 15</inkml:trace>
  <inkml:trace contextRef="#ctx0" brushRef="#br0" timeOffset="136795.4715">14167 6111 310 0,'0'0'4'0,"0"0"1"15,5-17 4-15,6 2 0 16,6-2 1-16,9-9 0 16,12 2 1-16,7-10-1 15,13 2-12-15,1-1-33 0,6 1-33 16,-1 5-5-16</inkml:trace>
  <inkml:trace contextRef="#ctx0" brushRef="#br0" timeOffset="137908.1506">14737 5441 227 0,'0'0'8'16,"-2"-11"8"-16,-1 2 1 0,1-3 3 15,-1 0 3 1,3 3 2-16,-6-1-1 0,4-2 3 16,2 12-10-16,0 0-5 15,-2 17 0-15,2 9-2 0,4 12-2 16,5 11-2-16,3 6 0 16,3 5 0-16,0 4 1 15,-2-1-1-15,3-9-4 16,2-3 1-16,-6-8-2 15,0-6 0-15,1-5-2 0,-5-7-2 16,1-5-5-16,-1-6-5 16,0-2-12-16,-4 1-30 15,8-11-26-15,-12-2-5 0</inkml:trace>
  <inkml:trace contextRef="#ctx0" brushRef="#br0" timeOffset="139224.8158">15031 5813 318 0,'0'0'8'0,"0"0"2"0,0 0 1 16,0 0 1-1,7 0 4-15,-7 0 2 0,14 0 0 16,2 0 0-16,0-7-5 15,7-5-3-15,2 0-1 16,7-5-1-16,-2-7-3 0,2 3-1 16,-6-2-1-16,-4 1 0 15,-7 0-2-15,-6 4 0 16,-9 0 1-16,-5 12-2 0,-9 0 1 16,-6 6-1-16,-5 15 0 15,-5 3 0-15,2 5 0 16,-1 6 0-16,5 2 0 15,8 2 1-15,2-1-1 0,11-2 1 16,8-4 0-16,9-5-2 16,14-8-1-16,2-6-5 15,9-7-6-15,4-5-9 16,1-7-12-16,2-9-14 0,-7 0-10 16,-4-2 1-16,-8 1 5 15,-4 0 13-15,-11 0 20 16,-7 4 16-16,-5-2 22 15,-3 5 19-15,-4 1 13 16,-3 1 0-16,0 1-6 0,0 1-9 16,10 11-8-16,-9-15-7 15,9 15-6-15,0-9-4 16,0 9-4-16,14-8-2 0,1 6-3 16,8 2 0-16,-5 0-1 15,11 0 0-15,-8 5 0 16,3 3 0-16,-8 4 0 0,0 3 0 15,-8 2 0-15,-6 1-1 16,-2-3 1-16,0-1-1 16,-2-1 1-16,-6-1 0 15,8-12-1-15,-16 11 0 0,16-11 0 16,-11 0 1-16,6-14-1 16,1 2 0-16,4-8 0 15,0-4-1-15,6-3 0 16,4-1 1-16,2 1-1 15,1 0 0-15,-1 5 0 16,4 4 1-16,-5 6-1 0,2 6 1 16,-3 6-1-16,-10 0 1 15,15 15 0-15,-11 0 0 16,2 3 1-16,4 2 0 0,-3-1-2 16,4-4-1-16,-2-2-3 15,3-4-8-15,1-2-12 16,2-1-29-16,-2-9-28 0,4-4-3 15</inkml:trace>
  <inkml:trace contextRef="#ctx0" brushRef="#br0" timeOffset="139388.0851">15905 5435 343 0,'0'0'5'0,"0"0"2"16,0 0 1-16,-10 7 2 15,7 4 1-15,3 1-1 0,0 5 1 16,0 0-1-16,0 3-4 15,6 0-6-15,7 0-5 16,-4-3-10-16,3-7-29 0,8-3-30 16,-2-7-6-16</inkml:trace>
  <inkml:trace contextRef="#ctx0" brushRef="#br0" timeOffset="139858.9676">15975 5109 359 0,'0'0'6'0,"0"0"4"16,-11 0 0-16,11 0 1 0,-12 0 0 16,10 9 0-16,0 9 2 15,2 3-1-15,4 6-5 16,8 8-3-16,6 5-1 16,5 1 1-16,-4 2 0 0,6-3-2 15,-5-2 1 1,0-9-1-16,-6-5 0 0,-4-2 0 15,-4-7 1-15,-6-15-2 16,3 10 0-16,-3-10-1 16,-3-5 2-16,-3-4-1 0,4-6 1 15,-2-5 0-15,0 1-1 16,4-7-1-16,0 3 0 16,8 2 0-16,3-1 0 0,3 2 0 15,7 5-1-15,0 6-1 16,4 0 2-16,0 9 0 15,0 0 0-15,0 10 0 16,-5 8 0-16,-4 2 1 16,-6 4 1-16,-7 0 0 0,-3 2-1 15,-7 1 1-15,-7-2 0 16,-6-6 0-16,-5-1 0 16,0-6-3-16,-1-4-2 15,0-2-4-15,1-6-7 0,5-6-13 16,5-5-32-16,2-8-26 15,9-8-5-15</inkml:trace>
  <inkml:trace contextRef="#ctx0" brushRef="#br0" timeOffset="140018.7979">16258 4917 345 0,'0'0'5'16,"0"0"4"-16,3 8 4 15,1 7 2-15,5 4-1 0,0 10 2 16,2 9 0-16,6 2-1 15,-1 6-3-15,5 2-6 16,-1-4-7-16,2 4-12 16,0 0-49-16,1-14-19 15</inkml:trace>
  <inkml:trace contextRef="#ctx0" brushRef="#br0" timeOffset="140389.7771">16641 5162 389 0,'0'0'5'16,"-6"5"2"-16,2 5 1 0,-3 2 1 16,-2 3 1-16,-1 6 1 15,4 0 0-15,1 2 1 16,5-4-5-16,1-4-1 0,16-1-2 16,4-8-1-16,7-3 0 15,6-3-2-15,4-13 1 16,4-4-1-16,0-5 0 0,-4-3 0 15,-6-2 0-15,-7 0-1 16,-11 2 0-16,-8 8 0 16,-6 5 0-16,-15 9 0 15,-3 3 0-15,-9 10 0 16,5 9 1-16,-3 3-1 0,5 5 1 16,6 3 0-16,8-2 0 15,6-2 1-15,15-3-1 16,10-5 0-16,8-9 0 15,11-3-2-15,6-6-1 16,7-6-9-16,3-10-17 0,-9 0-57 16,6-6-1-16</inkml:trace>
  <inkml:trace contextRef="#ctx0" brushRef="#br0" timeOffset="141043.6269">13422 5729 336 0,'-13'0'2'0,"-6"-5"2"0,-11-4 3 15,3-9 1-15,-1-4 0 16,13-12 0-16,12-9 2 0,21-10-3 16,37-15 1-16,44-9-2 15,35-10-1-15,40-7 1 16,40-7 1-16,34 1 1 16,24 2 1-16,28 3 1 0,16 9-1 15,12 9 0-15,-2 15-2 16,2 20-1-16,-13 17-1 15,-9 20-1-15,-17 10 0 0,-31 25-1 16,-21 20-1-16,-36 13-1 16,-26 10 0-16,-42 14 0 15,-33 9-1-15,-46 4 1 16,-42 4 1-16,-31 2-1 16,-49 2 1-16,-40 2 2 0,-42-1-4 15,-38-5 0-15,-34-3 0 16,-35-1 0-16,-30-8 0 15,-29-5 0-15,-20-4 0 16,-11-11 0-16,-22-8 0 0,4-10 0 16,-1-16 0-16,21-11 0 15,17-19 0-15,29-13 0 16,39-25 0-16,39-23 0 16,51-21 0-16,56-25 0 0,54-19 0 15,60-19 0-15,57-14 0 16,70-15 0-16,57-8 0 15,107-9 0-15,17 3 0 0,53 4 0 16,46 9 0-16,56 14 0 16,14 12 0-16,23 24 0 15,4 16-38-15,-30 24-47 16,38 18-2-16</inkml:trace>
  <inkml:trace contextRef="#ctx0" brushRef="#br0" timeOffset="163315.5948">12134 8918 229 0,'0'0'3'15,"-12"-8"1"-15,-1 6 3 0,-9 0 0 16,-8 2-1-16,-13 4 3 15,-8 11 1-15,-11 9 1 16,-11 21-1-16,-1 14-3 16,-6 21 2-16,-7 12 3 15,8 17-1-15,2 10 1 0,11 7 0 16,17 6 1-16,14-8 0 16,23-6-1-16,19-9-1 15,33-12-1-15,22-16-2 16,18-16-1-16,19-20-1 0,18-16-2 15,7-22-1-15,11-8-1 16,-3-24 0-16,-1-10-1 16,1-15 0-16,-7-11 0 15,-8-9 0-15,-9-2 1 16,-18-12 0-16,-10-8 0 0,-23-6-1 16,-17-10 1-16,-20-8-1 15,-20-5 1-15,-18-3-2 16,-19 1 1-16,-18 11 0 0,-14 11-1 15,-17 18 0-15,-12 18 1 16,-15 31-2-16,-11 22 1 16,-10 19 0-16,-10 26 0 15,-3 18 0-15,-2 16 0 0,12 15-1 16,5 10 1-16,15 17 0 16,23 7-1-16,20 11 1 15,26 4-1-15,32 0 0 16,23 0 1-16,30-11 0 0,27-12-1 15,28-19 2-15,13-19-1 16,23-23 0-16,5-17 0 16,5-27 1-16,4-11 0 15,-4-25 0-15,-5-11-1 16,-5-18 0-16,-10-12 2 0,-18-13-2 16,-12-12 1-16,-19-12 0 15,-14-11 0-15,-23-5 0 16,-20-6-1-16,-24 7 1 0,-25 7-1 15,-26 15 0-15,-21 17 0 16,-21 24 0-16,-21 27 0 16,-19 24 0-16,-9 19-1 15,-5 25 1-15,-7 15 0 0,9 15 0 16,5 15 0-16,23 15 0 16,23 14 0-16,26 13 0 15,30 12 0-15,35 6-1 16,27-1 1-16,36-10-1 0,29-9 1 15,25-16 0-15,15-24-2 16,14-28 1-16,6-18 0 16,0-30-1-16,-6-10-1 15,-6-26-3-15,-16-9-2 0,-12-19-2 16,-13-8-1-16,-21-16-1 16,-19-12-1-16,-19-10 0 15,-18-10 1-15,-16-2 5 16,-23-1 3-16,-26 10 4 0,-18 19 3 15,-21 16 3-15,-18 25 3 16,-15 30-2-16,-8 24 0 16,-14 32-1-16,3 27-1 15,9 20-1-15,11 17-2 0,23 23-2 16,26 4-10-16,36 12-63 16,33 6-3-16</inkml:trace>
  <inkml:trace contextRef="#ctx0" brushRef="#br0" timeOffset="165634.0898">10625 7824 156 0,'0'0'6'16,"0"0"5"-16,5 4 3 0,-5-4 2 15,0 0 3-15,0 0 2 16,10 12 2-16,-10-12 1 0,0 0-4 16,0 0-2-16,0 0-2 15,0 0-3-15,0 0 0 16,7 10-3-16,-7-10-1 16,0 0-2-16,0 0-2 15,0 7-1-15,0-7-1 0,-7 18 1 16,-1-3-1-16,-4 5 0 15,-6 2 1-15,-4 7-2 16,-3 9-7-16,-5 14-59 0,3-20-9 16</inkml:trace>
  <inkml:trace contextRef="#ctx0" brushRef="#br0" timeOffset="168654.2183">14246 9922 194 0,'0'0'8'0,"0"0"3"15,0 0 6-15,0 0 5 0,0 0 1 16,0 0 4-16,-12 7 0 15,12-7 1-15,0 0-4 16,-8 2-4-16,8-2-3 0,0 0-4 16,0 0-3-16,-10 0-1 15,10 0-1-15,0 0-2 16,-1-7 0-16,1 7-1 0,0-20-1 16,5 5 0-16,7-5 0 15,2-5 0-15,10-7 1 16,6-6 0-16,12-8 0 15,10-9 0 1,13-4-5-16,11-8 0 0,16 0 0 16,13-2 0-16,6-1 0 0,9 4 0 15,7 1 0-15,7 8 0 16,2 3 0-16,4 4 0 16,0 8 0-16,-2 8 0 15,2 5 0-15,-2 10 0 0,-8 9 0 16,-8 5 0-16,-11 5 0 15,-6 10 0-15,-8 5 0 0,-12 2 0 16,-9 1 0-16,-5 2 0 16,-12 0 0-16,-7-1 0 15,-12 1 0-15,-3-2 0 16,-14-3 0-16,-4-3 0 16,-3 0 0-16,-11-4 0 0,-5-8 0 15,12 12 0-15,-12-12 0 16,0 0 0-16,0 0 0 15,0 0 0-15,0 0 0 0,-10 7 0 16,10-7 0-16,0 0 0 16,-10-2-29-1,10 2-57-15,0 0-4 0</inkml:trace>
  <inkml:trace contextRef="#ctx0" brushRef="#br0" timeOffset="169648.6561">17770 8947 361 0,'0'0'7'0,"0"0"2"16,-5-15 2-16,5 15 1 0,-20-14 2 16,5 6-1-16,-7 1 2 15,-1 2-1-15,-7 5-4 16,-4 5-3-16,-1 10-2 15,-2 4-2-15,1 8 0 16,6 3-1-16,6 3-1 0,2 1 0 16,12 2-1-16,4-5 0 15,12-2 0-15,6-5 0 16,13-10 1-16,3-6-1 16,9-8 1-16,2-5 0 15,4-12 1-15,-5-7 1 0,2-7-1 16,-4-9 1-16,-4-7 0 15,-10-10-1-15,-6-7 0 0,-7-9 1 16,-9 0-3-16,0-4 0 16,-12 2 0-16,-5 9 0 15,-4 9 0-15,2 10 0 16,-1 12 0-16,5 15 0 0,2 20 0 16,6 17 0-16,5 18 0 15,2 10 0-15,11 11 0 16,8 9 0-16,6 7 0 15,2 2 0-15,10-5 0 0,0-8-8 16,9-7-35-16,0-7-42 16,-4-13-2-16</inkml:trace>
  <inkml:trace contextRef="#ctx0" brushRef="#br0" timeOffset="169986.2904">18053 8840 405 0,'0'0'6'0,"0"0"3"16,0 0 1-16,0 0 0 16,0 0 1-16,2-9 0 0,11 9 1 15,4-3-1-15,3 3-5 16,10 3-3-16,0 5-1 16,5 4-1-16,-1 6 0 0,-4-1-1 15,-5 5 0-15,-2 0-2 16,-9 0 1-16,-6 1-1 15,-3-5 0-15,-5-4 0 16,-2-2 0-16,2-12 2 16,-18 13 0-16,6-13 0 0,1 0 1 15,-1-10 0-15,-1-2 1 16,6-4 0-16,0-5-1 16,2-5 0-16,5 2 0 15,0-1-1-15,7-4-3 0,5 5-8 16,1 3-28-16,7-2-43 15,2 4-1-15</inkml:trace>
  <inkml:trace contextRef="#ctx0" brushRef="#br0" timeOffset="170187.4122">18563 8729 396 0,'0'0'6'0,"0"0"3"0,0 0 1 15,-3 13 1 1,3-2 0-16,0 1 0 0,0 2 1 16,5 6 0-16,0 2-7 15,2-3-4-15,4 4-6 16,-4-8-13-16,3-4-37 0,3 3-26 16,-6-4-3-16</inkml:trace>
  <inkml:trace contextRef="#ctx0" brushRef="#br0" timeOffset="170516.0521">18702 8688 432 0,'0'0'6'16,"0"0"1"-16,0 0-1 16,0 0 2-16,5 5 1 15,-5-5 0-15,19 14 1 0,-6-1-1 16,4-1-4-16,1 3-2 15,2 3 0-15,0-1-1 16,2 2 0-16,-4-1-2 16,1-6 0-16,-1 0 0 15,-1 2 0-15,-4-5 0 16,-1-6 0-16,-1-3 0 16,-4 0 0-16,0-11 0 0,-5-7 0 15,-2 2 0-15,0-11 0 16,0 2 0-16,0-5 0 15,0 5 0-15,0-2-2 0,0 10-18 16,0 7-40-16,0-3-25 16,3 3-2-16</inkml:trace>
  <inkml:trace contextRef="#ctx0" brushRef="#br0" timeOffset="170852.8394">19181 8720 385 0,'0'0'7'0,"0"0"1"0,0 0 3 16,0 0 2-16,0 0 2 15,0 0 1-15,11 0 0 16,-1-5 1-16,7-3-6 16,-1-2-3-16,8-2-4 0,1-3-4 15,-4-3 0-15,2-2 0 16,-3-1 0-16,-8-1 0 15,-3 2 0-15,-9 2 0 0,-4 7 0 16,-13 5 0-16,-3 6 0 16,-5 6 0-16,-3 12 0 15,2 5 0-15,1 4 0 16,6 3 0-16,8 0 0 0,7-3 0 16,6 0 0-16,11-7-4 15,13-3-4-15,7-9-17 16,12-8-27-16,11 0-32 15,-1-11-3-15</inkml:trace>
  <inkml:trace contextRef="#ctx0" brushRef="#br0" timeOffset="171205.0498">19642 8494 417 0,'0'0'5'16,"0"0"3"-16,-13-2 1 16,13 2-1-16,-14 0 1 0,14 0 0 15,-13 16 0-15,5-3 0 16,8 5-5-16,0 1-2 15,5 1-1-15,2 5-1 16,4-5 1-16,-1-3 0 0,2-2 0 16,-2-2 1-16,0-6-1 15,2-4 1-15,1-3 0 16,-3-5 0-16,3-10 1 0,-4-3-1 16,2-4 0-16,6-3 0 15,-1-4-2-15,0-1 0 16,-5 3 0-16,5 2 0 15,-4 5 0-15,1 5 0 16,-1 8 0-16,0 7 0 0,-1 2 0 16,1 9 0-16,1 8 0 15,4 3 0-15,3 0 0 16,3 2-3-16,7 2-4 16,-1-8-17-16,9 1-58 15,6-4-5-15</inkml:trace>
  <inkml:trace contextRef="#ctx0" brushRef="#br0" timeOffset="172002.1072">20815 8947 458 0,'0'0'-13'0,"22"-17"-49"0,1 12-16 16</inkml:trace>
  <inkml:trace contextRef="#ctx0" brushRef="#br0" timeOffset="172382.7816">21026 8214 338 0,'0'0'5'0,"-10"0"4"16,3 5 2-16,-3 2 4 15,-5 9 1-15,0 6 1 16,0 0 1-16,-2 7 0 0,9 5-4 16,4 0-4-16,4-2-2 15,4-3-4-15,17-3 1 16,3-9-2-16,8-5 0 15,8-7-1-15,2-5-1 0,3-5 1 16,-3-9-1-16,0-6 1 16,-10-3-1-16,-2-7 0 15,-12-4 0-15,-13-4-1 0,-7 1 0 16,-14 3 0-16,-8-1-1 16,-8 9 1-16,-5 10-1 15,-1 6-1-15,1 7 0 0,0 6-1 16,9 10-4-16,6 0-3 15,12 8-12-15,4-1-27 16,6 0-34-16,16 2-2 16</inkml:trace>
  <inkml:trace contextRef="#ctx0" brushRef="#br0" timeOffset="172850.4822">20944 8908 446 0,'0'0'-8'0,"25"-2"-16"0,15-3-51 0,-7-7-4 15</inkml:trace>
  <inkml:trace contextRef="#ctx0" brushRef="#br0" timeOffset="174966.1762">21506 8236 250 0,'0'0'4'0,"0"0"4"0,0 0 1 16,0 0 5-16,-5-7 1 15,5 7 2-15,0 0 4 16,-6-7 1-16,6 7-2 16,0 0-1-16,-9-8-4 0,9 8-1 15,0 0-2-15,0 0-4 16,0 0-1-16,0 0-2 16,0 0-1-16,-7 12-1 15,7-2 0-15,0 8-1 0,0 0 0 16,2-1 1-16,0 2-1 15,6 1 1-15,2-4-1 16,5-4 0-16,3-7 0 16,1-1 0-16,2-4 0 0,5-7 0 15,-1-5-1-15,1-6 0 16,-7-2 0-16,-1-2 0 16,-4 0 0-16,-3 0 0 15,-9 2 1-15,-2 0-1 16,0 7-1-16,-2 3 1 0,2 10-1 15,-11-2 0-15,11 2 0 16,-7 15 0-16,7 0 0 16,2 2 0-16,5 1 0 15,6 0 0-15,8-4 1 16,0-2-1-16,9-7 1 0,2-5-1 16,2 0 0-16,3-12 0 15,-5-6 0-15,-2-3 0 16,-9-8 0-16,0-5-1 0,-9-3 2 15,-6-5-2-15,-6-3 1 16,0 3 0-16,-6 3 1 16,-4 7 0-16,0 3-1 0,3 10 0 15,-3 14 1-15,0 10 2 16,3 14-3-16,4 12 0 16,3 8 0-16,5 6 0 0,5 7 0 15,-1 2 0-15,9 3 0 16,3-6 0-16,-5-5-10 15,1-6-8-15,-1-10-7 16,-6-8-3-16,-3-5-4 16,-7-17 0-16,0 0 7 0,0 0 8 15,0-14 9 1,-4-3 14-16,-7-9 8 0,1 1 7 16,1-2 7-16,1 2-3 15,3-4-4-15,5 4-5 0,2 0-8 16,10 3-6-16,7 2-8 15,5 2-5-15,3-1-2 16,3 1 0-16,0 6 0 16,0 0 4-16,-7 2 6 0,-2 3 5 15,-5 1 6-15,-7 6 5 16,-9 0 4-16,9 15 1 16,-9 7 0-16,0 3-3 15,0 11-3-15,0 3-1 0,0 10-3 16,0 1-8-16,9 4 0 15,-2 1 0-15,6-3 0 16,2-2 0-16,0-4 0 16,-1-8 0-16,-5-4 0 15,1-6 0-15,-3-10 0 0,-5-6 0 16,-2-12 0-16,-5 2 0 16,-5-10 0-16,-3-12 0 15,2-7 0-15,-5-9 0 16,2-10 0-16,1-6 0 0,3-5 0 15,3-4 0-15,1-2 0 16,6 4 0-16,0 7 0 16,0 0 0-16,7 12 0 0,6 8 0 15,3 6 0-15,8 9 0 16,2 10 0-16,8 2 0 16,1 5 0-16,-3 12 0 0,-2 6-3 15,-6 7 0-15,-6-2 0 16,-8 6 1-16,-4-3-1 15,-10 0 0-15,-5-6-1 16,-1-3 0-16,3-2-2 0,-1-7-3 16,8-8-1-1,0 0-2-15,-8-11 1 0,11-3-2 16,10-8 3-16,-1-3 1 16,6-5 4-16,-6 0 5 15,2 5 5-15,1-2 4 16,-5 7 0-16,-3 8 0 0,-7 12 1 15,5-10-1-15,-5 10-1 16,0 15-2-16,0 0-3 16,0-3-1-16,0 8 0 0,6 0 0 15,4-5-1-15,-1-1 1 16,9-3-1-16,-1-4 1 16,5-7-1-16,1 0 1 15,0-10-1-15,-1-5 0 0,-2-2 0 16,0-1 0-16,-1 2 0 15,-7-1 0-15,-1 3-1 16,-7 4 0-16,-4 10 0 0,0 0-1 16,0 0 1-16,11 0-1 15,-8 6 1-15,-3-6-1 16,12 14 2-16,3-9 0 16,2-5 0-16,3 0 0 15,5-5 0-15,2-9-1 0,-2-9 1 16,0-1-2-16,0-6 0 15,-8-5 1-15,-5-2 0 16,-4-3 1-16,-8 5 0 16,0 3 1-16,0 6-1 0,-3 5 1 15,3 21 0-15,-13-2-1 16,9 14 0-16,2 19-1 16,2 0 0-16,0 10 0 0,0 5 0 15,5-2-2-15,4-1-2 16,1-9-2-16,2 1-3 15,1-15-4-15,-2-2 0 16,-2-11-2-16,1-7 1 0,-10 0 2 16,6-18 3-16,-1 1 5 15,-5-4 8-15,-5 0 5 16,-4 1 4-16,5 0 2 16,-2 6 1-16,2-4-1 15,-3 7-3-15,7 2-3 16,7-1-3-16,5 3-5 0,6-3-3 15,6-5-5-15,6 5-7 16,6-12-10-16,3 4-9 16,0-6-5-16,2-4-3 0,-2-6 5 15,-6-4 9-15,-1 1 12 16,-7-7 17-16,-2 6 16 16,-11-1 13-16,-3 10 8 15,-2 1 2-15,-1 11-5 0,-6 17-7 16,0 0-8-16,15 7-9 15,-2 20-5-15,6 13-3 16,4 10-2-16,4 12 0 0,3 4 1 16,0 11-3-16,-6 5 0 15,-6 2 0 1,-8 3 0-16,-10-1 0 0,-15-1 0 16,-15-3 0-16,-18-3 0 0,-8-3 0 15,-17-9-11-15,-8 0-74 16,-14-5-3-16</inkml:trace>
  <inkml:trace contextRef="#ctx0" brushRef="#br0" timeOffset="175330.8985">20544 7793 390 0,'0'0'6'0,"0"0"2"16,0-10 2-16,0 10 0 0,0 0 2 15,-17 24 2-15,-1 22 1 16,-5 8 2-16,4 28-4 16,-3 17-4-16,10 21-2 0,3 10-7 15,14 9 0-15,23-8 0 16,22-4 0-16,21-5 0 16,21-19 0-16,16-19-18 15,18-12-67-15,16-13-4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8:51:16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13944 12925 155 0,'0'0'7'0,"0"0"8"16,0 0 8-16,0 0 4 0,11-20 4 16,22-6 3-16,29-19 1 15,43-14-1-15,45-23-3 16,75-15-12-16,39-22-34 0,69-4-52 16,47-13-6-16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18:57.1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2524 4930 435 0,'0'0'4'16,"0"0"2"-16,0 0 1 0,0 0 1 16,6-10 1-16,-6 10 0 15,20-3 2-15,-2 3 0 16,2 5-4-16,10 7-3 15,2 3-4-15,6 7 0 0,1 6 0 16,4 2 0-16,-6 4 0 16,-5 1 0-16,-4 0 0 15,-6-1 0-15,-7 1 0 16,-8-5 0-16,-7-3 0 16,-2-5 0-16,-8-3 0 0,-8-2 0 15,-1-11 0-15,-2-3 0 16,5-3 0-16,-4-15 0 15,2-8 0-15,6-11 0 16,7-7 0-16,5-10 0 16,7-1 0-16,7-2 0 0,6-2 0 15,6 8 0-15,1 0 0 16,5 14 0-16,-2 5 0 16,-5 9 0-16,3 5 0 0,-5 9 0 15,0 6 0-15,-2 9-6 16,-9 6-34-16,-2 4-47 15,2 5-3-15</inkml:trace>
  <inkml:trace contextRef="#ctx0" brushRef="#br0" timeOffset="408.3843">3125 5296 455 0,'0'0'4'16,"0"0"2"-16,-8-8 0 15,8 8 1-15,-2-12 0 0,2 12 0 16,0-12 0-16,10 2 1 16,3 5-4-16,6 2-4 15,4 3 0-15,-3 0 0 0,2 6 0 16,-2 3 0-16,-5 6 0 15,-5 5-2-15,-10 2 0 16,0 6 2-16,-12-1 0 0,-4 3 0 16,-3-3 0-16,-4 0 1 15,1-2 0-15,2-8 1 16,3 0-2-16,4-5 0 16,13-12 0-16,-3 11 0 15,11-11 0-15,7-2 0 16,8-7 0-16,4 0 0 0,3-3 0 15,7-6 0-15,-2 6 0 16,-3-5-13-16,2-2-72 16,-9 8-3-16</inkml:trace>
  <inkml:trace contextRef="#ctx0" brushRef="#br0" timeOffset="849.6545">3187 4449 391 0,'0'0'7'0,"0"0"3"16,-3-15 2-16,3 5 1 15,0-5 1-15,3 0 0 0,3-5 0 16,3 1 1-16,6-1-7 16,-2 2-3-16,7 4-3 15,1 4 0-15,5 2-1 16,-4 8-1-16,1 3 0 0,-4 9-1 16,-1 5 0-16,-6 8 1 15,1 4-1-15,-8 2 1 16,-5 6-1-16,0-5 1 0,-7 1 0 15,-4-1 0-15,1-10 0 16,3 0 0-16,-1-6 0 16,5-4 1-16,3-12 0 15,9 12 0-15,3-12 0 0,10 0 2 16,2 0-3-16,6-3-3 16,8 3-5-16,-2-4-15 15,-6 4-61-15,8 4-3 16</inkml:trace>
  <inkml:trace contextRef="#ctx0" brushRef="#br0" timeOffset="1077.0908">3805 4925 486 0,'0'0'3'0,"0"0"1"15,0 0 1-15,6-8 0 0,-6 8 1 16,23-13-4-16,-6 5-2 16,3-1 0-16,7 2 0 15,1-1 0-15,9 6-36 16,-4 2-50-16,-3 0-2 16</inkml:trace>
  <inkml:trace contextRef="#ctx0" brushRef="#br0" timeOffset="1230.583">3804 5080 449 0,'0'0'3'16,"0"0"3"-16,0 0 0 0,10 5 1 15,5-5 0-15,7 0 1 16,10-5 0-16,8 0-2 16,7-7-8-16,13 5-32 0,6-3-49 15,0-2-2-15</inkml:trace>
  <inkml:trace contextRef="#ctx0" brushRef="#br0" timeOffset="2026.6942">5169 4330 413 0,'0'0'5'0,"0"0"2"15,0-10 1-15,0 10 2 0,-19-7-1 16,6 7 1-16,-10 15 1 16,-5 12 0-16,-6 12-3 15,-3 16-3-15,-6 14 1 0,3 11-2 16,6 8 0-16,1 1-4 16,11 1 0-16,9-3 0 15,8-10 0-15,10-8 0 16,13-10 0-16,7-9 0 0,11-8 0 15,12-10 0-15,2-13-17 16,12-2-68-16,-3-11-2 16</inkml:trace>
  <inkml:trace contextRef="#ctx0" brushRef="#br0" timeOffset="2511.9587">5401 4732 432 0,'0'0'6'0,"0"0"2"15,-10-12 1-15,10 12 0 16,-4-14 1-16,4 14 1 0,0-15-1 16,0 15 0-16,18-7-4 15,1 7-6-15,9 5 0 16,2 8 0-16,2 6 0 0,-5 6 0 15,1 2 0-15,-8 6 0 16,-7-3 0-16,-7 4 0 16,-6-2 0-16,-6-9 0 15,-5-1 0-15,-4-5 0 16,-4-5 0-16,-1-4 0 0,-1-8 0 16,7-5 0-16,-2-10 0 15,7-4 0-15,4-9 0 16,5-7 0-16,10 1 0 15,5-1 0-15,2-3 0 16,6 4 0-16,-1 7 0 0,0 4 0 16,-2 8 0-16,-2 13 0 15,-1 2 0-15,-4 8 0 16,-4 12 0-16,1 4 0 0,3 3 0 16,-3 6 0-16,1 5 0 15,5-7 0-15,-4 6 0 16,4-7 0-16,3 0-8 15,-1-8-20-15,4-2-56 0,0-6-3 16</inkml:trace>
  <inkml:trace contextRef="#ctx0" brushRef="#br0" timeOffset="2944.361">6006 4865 467 0,'0'0'2'0,"0"0"1"16,0 0 0-16,-2 10 1 0,2-1 0 15,0 7 0-15,0 1 1 16,4 6-1-16,2-4-1 16,1 6-1-16,3-1-1 0,0 0 0 15,0-7 0-15,0 0-1 16,-3-5 0-16,-1-2 1 15,-6-10-1-15,0 0 1 0,0 0 0 16,5-17 0-16,-5-1 0 16,0-6 1-16,0-5-2 15,0-2 0-15,0 2 0 16,4-3 0-16,1 1 0 16,5 7 0-16,0 4 0 15,3 11 0-15,0 3 0 0,1 6 0 16,3 7 0-16,1 11 0 15,2 2 0-15,-3 7 0 16,-2 3 0-16,2-1 0 16,-2 3 0-16,-3-5-4 0,-1 1-10 15,1-11-40-15,-5 5-33 16,-2-9 1-16</inkml:trace>
  <inkml:trace contextRef="#ctx0" brushRef="#br0" timeOffset="3112.9105">6111 4967 433 0,'0'0'5'0,"0"0"1"15,0 0 2-15,12-6 0 0,0 4 0 16,7-3 1-16,10 0 0 16,8-2-2-16,3-3-9 15,12 3-30-15,0-1-50 16,5-5-2-16</inkml:trace>
  <inkml:trace contextRef="#ctx0" brushRef="#br0" timeOffset="3319.5008">6666 4809 469 0,'0'0'2'0,"0"0"2"0,0 0 2 15,0 0 0-15,10 0 1 16,6 0 0-16,7-3 0 16,7-3-4-16,7 2-3 0,5-6-4 15,13-13-57-15,-3 19-25 16,1-6-2-16</inkml:trace>
  <inkml:trace contextRef="#ctx0" brushRef="#br0" timeOffset="3916.613">7354 4676 418 0,'0'0'6'0,"0"0"3"0,2-9 2 16,-2 9 0-16,8-15 2 15,-1 8-1-15,3-3 0 16,5 0 1-16,5 2-7 15,7 8-6-15,0 0 0 16,3 11 0-16,3 3 0 16,-7 6 0-16,2 4 0 0,-8 7 0 15,-10-2 0-15,-4 3 0 16,-6-1 0-16,-11-7 0 16,-3-2 0-16,-7 0 0 0,-4-7 0 15,6-5 0-15,-1-4 0 16,0-6 0-16,5-4 0 15,2-8 0-15,7-8 0 0,6-9 0 16,9-1 0-16,6-10 0 16,8-1 0-16,4-2 0 15,3 6 0-15,0 2 0 16,-4 10 0-16,2 8 0 16,-6 5 0-16,-4 12 0 15,-6 7 0-15,-2 13 0 0,-2 3 0 16,-4 9 0-16,4 2 0 15,-3 7 0-15,1-5 0 16,8 1 0-16,-4-5-6 16,15-21-58-16,-3 13-21 0,6-9-3 15</inkml:trace>
  <inkml:trace contextRef="#ctx0" brushRef="#br0" timeOffset="4525.6895">8037 4809 456 0,'0'0'5'0,"0"0"1"16,0 0 0-16,-10 1 1 15,10-1 0-15,-7 14 0 16,7-8 1-16,0 9-1 16,0-3-5-16,2 6-2 15,6-1 0-15,1 4 0 0,2-6 0 16,-1-1 0-16,-3-4 0 15,0-1 0-15,-7-9 0 16,0 0 0-16,0 0 0 16,0 0 0-16,0-4 0 15,-3-11 0-15,-1-2 0 0,1-6 0 16,1-4 0-16,2 0 0 16,0 0 0-16,7-3 0 15,4 5 0-15,3 0 0 0,2 8 0 16,3 5 0-16,-1 5-3 15,1 7 0-15,-4 0 0 16,3 7 1-16,-3 2 0 0,-7 9-1 16,2-4 1-16,-6 1 0 15,-4 0 0-15,0 2 2 16,-3-1-1-16,-1-7 1 16,-3 2 0-16,4-2 1 15,3-9 0-15,-8 12 0 16,8-12 0-16,0 10 1 0,0-10-1 15,18 8 0-15,-3-3-1 16,4 2 1-16,0-2-1 16,7 5 1-16,-3-2-1 15,2 2 0-15,-6 0 0 0,-1 2 0 16,-6 0 0-16,-6 1 1 16,-6 1-1-16,-6-1 0 15,-11-1 0-15,-6 0 0 0,-6 2-1 16,-6-5-2-16,-5-4-2 15,0 2-8-15,-2-7-15 16,-8 0-56-16,20-7 1 0</inkml:trace>
  <inkml:trace contextRef="#ctx0" brushRef="#br0" timeOffset="4832.393">8418 4216 458 0,'0'0'3'0,"0"0"1"0,0 0 1 16,12 10 1-16,2 7 1 15,4 10 1-15,5 8-1 16,9 15 1-16,3 7-3 0,4 12-5 16,4 5 0-16,-1 6 0 15,-3-1 0-15,-3 0 0 16,-6-2 0-16,-13 0 0 0,-10-6 0 15,-10-1 0-15,-16-5 0 16,-11-4 0-16,-15-4 0 16,-4-8 0-16,-11-8 0 15,3-10 0-15,-7-8 0 0,6-8-3 16,3-12-17-16,11-9-65 16,8-12-3-16</inkml:trace>
  <inkml:trace contextRef="#ctx0" brushRef="#br0" timeOffset="5225.0805">8813 4127 489 0,'0'0'4'16,"-2"-10"1"-16,2 10 2 15,-11-17-1-15,6 5-6 0,3-1 0 16,2 1 0-16,0-4 0 16,7 1 0-16,11 6 0 15,7 2 0-15,0 4 0 16,7 3 0-16,0 3 0 0,1 6 0 16,-6 8 0-16,-4 8 0 15,-9 3 0-15,-9 4 0 16,-5 0 0-16,-5 1 0 15,-13-1 0-15,2-1 0 16,-2-6 0-16,1 0 0 0,2-7 0 16,5-2 0-16,10-5 0 15,5-6 0-15,15-1 0 16,10-4 0-16,12-2 0 16,8 0 0-16,1-6-17 0,9 0-70 15,2-1-4-15</inkml:trace>
  <inkml:trace contextRef="#ctx0" brushRef="#br0" timeOffset="5882.6672">9879 4567 464 0,'0'0'5'16,"0"0"1"-16,0-9 2 0,0 9-1 15,0 0 0-15,0 0 1 16,-7 0-2-16,1 17-6 16,6 6 0-16,0 7 0 0,0 6 0 15,6 6 0-15,-1 5 0 16,0-2-12-16,4 0-31 15,2-8-42-15,-4-3-3 16</inkml:trace>
  <inkml:trace contextRef="#ctx0" brushRef="#br0" timeOffset="6073.9731">9606 4780 452 0,'0'0'4'0,"0"0"0"0,0 0 0 15,0-9 1-15,10 4 1 16,12 0 0-16,10 0 0 16,8-2-1-16,15-1-5 0,8 1-7 15,13 2-23-15,3 2-52 16,1-3-2-16</inkml:trace>
  <inkml:trace contextRef="#ctx0" brushRef="#br0" timeOffset="6557.6193">11023 4032 433 0,'0'0'3'0,"0"0"0"16,-8-2 1-16,-4 2 1 15,-3 2 1-15,-7 16 0 16,-8 7 1-16,-5 9 1 0,-4 20-2 16,-1 9-1-16,-2 16 0 15,1 8-1-15,7 9 1 16,6-4-1-16,9-1-1 15,11-3-1-15,8-9 0 0,15-7-2 16,12-13 0-16,8-7-4 16,7-15-7-16,13-12-46 15,2 1-28-15,-5-12-2 16</inkml:trace>
  <inkml:trace contextRef="#ctx0" brushRef="#br0" timeOffset="7028.5818">11184 4443 434 0,'0'0'4'0,"0"0"2"15,0 0 2-15,-2-9-1 16,2 9 1-16,0 0 0 16,0 0 0-16,-5 15 0 0,5 2-4 15,3 3-2-15,4 5 0 16,7 5-1-16,7-5-1 15,4-1 1-15,4-6 0 16,9-6 0-16,-4-4 0 16,3-8 0-16,-8-8 0 0,3-7 0 15,-10-3 1-15,-5-6 0 16,-7 2-2-16,-5-3 0 16,-5 5 0-16,0 2 0 0,-5 8 0 15,5 10 0-15,-12 0 0 16,7 10 0-16,5 10 0 15,0 7 0-15,0 6 0 16,7 5 0-16,3 3 0 16,3 1 0-16,1 0 0 15,2-2 0-15,-6-3 0 0,-1-2 0 16,-6-5 0-16,-3-6 0 16,-8-3 0-16,-6-7 0 0,-9-2 0 15,-11-6 0-15,1-4 0 16,-7-2 0-16,0-2 0 15,1-6-8-15,4-4-7 16,10-6-35-16,7 3-36 0,11-2 0 16</inkml:trace>
  <inkml:trace contextRef="#ctx0" brushRef="#br0" timeOffset="7425.5624">11831 4714 422 0,'0'0'5'0,"0"0"2"16,0 0 3-16,0 7-1 16,-3 6 2-16,1 2 0 15,2 2 1-15,-3 5-1 16,3 6-4-16,0-6-4 0,0 5 0 16,5 0-3-16,0-5 0 15,3-4 0-15,-2-3 0 0,0-5 0 16,-6-10 0-16,10 2 0 15,-10-2 0-15,5-14 0 16,-2-6 0-16,2-3 0 16,0-9 0-16,1-2 0 0,2-2 0 15,3 4 0-15,-2-2 0 16,3 6 0-16,1 6 0 16,-3 5 0-16,3 9 0 15,-3 8 0-15,4 3 0 16,1 9 0-16,2 8 0 15,-4 7 0-15,2 3 0 0,0 2 0 16,2 3 0-16,-6-5 0 16,-2 4-17-16,-2 9-60 15,-2-21-9-15</inkml:trace>
  <inkml:trace contextRef="#ctx0" brushRef="#br0" timeOffset="7583.1634">11887 4824 466 0,'0'0'3'0,"0"0"1"16,0 0 0-16,14-8 1 15,2 2 0-15,10 2-1 16,11-2-6-16,6-3-34 0,11 1-45 16,8-2-4-16</inkml:trace>
  <inkml:trace contextRef="#ctx0" brushRef="#br0" timeOffset="7759.6829">12522 4652 496 0,'0'0'1'16,"0"0"1"-16,10 0 0 0,5-3 0 15,8 1 0-15,5 0-1 16,8-3-4-16,8 2-9 15,4-2-70-15,6 1-3 0</inkml:trace>
  <inkml:trace contextRef="#ctx0" brushRef="#br0" timeOffset="8412.6706">13250 4335 432 0,'0'0'6'0,"0"0"2"16,0 0 2-16,-5-15 0 0,5 15 1 15,-13-4 0-15,13 4 0 16,-14 0 1-16,14 0-12 16,-15 12 0-16,12 2 0 15,3 6 0-15,8 0 0 16,6 3 0-16,9-1 0 0,3-6 0 15,8 2 0-15,3-11 0 16,3 0 0-16,0-7 0 16,-3-4 0-16,-7-8 0 15,-2-6 0-15,-7-3 0 0,-8 1 0 16,-6-3 0-16,-2 3 0 16,-5 0 0-16,0 6 0 15,-5 4 0-15,5 10 0 0,-7 0 0 16,5 12 0-16,-1 8 0 15,3 6 0-15,3 10 0 16,4 6 0-16,3 1 0 16,7 3 0-16,4-2 0 0,0 4 0 15,0-7 0-15,1-3 0 16,-10-8 0-16,1-3 0 16,-10-5 0-16,-9-4 0 15,-11-6 0-15,-10-5 0 16,-8-2 0-16,-10-2 0 15,0-3 0-15,-7 0 0 0,5-3 0 16,4-3-8-16,13-5-41 16,11 4-36-16,6-8-4 15</inkml:trace>
  <inkml:trace contextRef="#ctx0" brushRef="#br0" timeOffset="9092.9077">13955 4471 483 0,'0'0'4'0,"0"0"0"16,0 0 0-16,3 7 0 15,-3 3 1-15,-3 3 0 0,2 7-3 16,1 7-2-16,-3 0 0 16,3 3 0-16,0 10 0 15,3-9 0-15,4 2 0 16,-1-3 0-16,1-8 0 15,-2 0 0-15,1-7 0 16,-3-3 0-16,-3-12 0 0,0 0 0 16,0 0 0-16,0 0 0 15,9-6 0-15,-9-10 0 16,0-4 0-16,0-2 0 0,0-4 0 16,2-5 0-16,3 1 0 15,2-1 0-15,0-1 0 16,4 2 0-16,3 7 0 0,2 1 0 15,3 5 0-15,3 6 0 16,1 4 0-16,2 7 0 16,-1 0 0-16,0 0 0 15,-4 7 0-15,1 1 0 0,-6 4 0 16,-8 3-3-16,-4 0 0 16,-3-3 1-16,-10 3 1 15,-2-3 0-15,-3 2 1 16,-2-5 0-16,-1 2 0 15,3-4 0-15,3-2 0 16,4-1 0-16,8-4 0 0,-7 10 0 16,7-10 0-16,12 10 0 15,0-3 0-15,8-2 0 16,4 2 1-16,3 1-1 16,2 2 0-16,1 1 0 0,-2-2 0 15,-7 3 1-15,2-1-1 16,-9 3 1-16,-3-1 0 0,-11 1 0 15,-5 1 0-15,-13 1 1 16,-7-4 0-16,-5 0-2 16,-9-2 0-16,-3-3 0 15,-3 1 0-15,-2-6 0 16,4 0-3-16,9 1-4 0,1-6-11 16,13-4-64-16,6-2-4 15</inkml:trace>
  <inkml:trace contextRef="#ctx0" brushRef="#br0" timeOffset="9405.8217">14527 4042 466 0,'0'0'4'0,"0"0"1"15,0 0 0-15,10 5 2 0,-1 5 1 16,2 6 0-16,5 8 0 15,6 13-8-15,0 9 0 0,8 12 0 16,0 9 0-16,0 10 0 16,-2 4 0-16,-1 1 0 15,-8 1 0-15,-2-6 0 16,-7-4 0-16,-5-3 0 0,-5-4 0 16,-9-9 0-16,-14-4 0 15,-7-9 0-15,-7-8 0 16,-7-2 0-16,-9-15 0 15,3-4 0-15,-7-12-22 16,10-18-44-16,6 5-21 0,7-12-3 16</inkml:trace>
  <inkml:trace contextRef="#ctx0" brushRef="#br0" timeOffset="9858.1539">14988 3950 491 0,'0'0'4'0,"0"0"1"16,0-15 2-16,0 6-3 16,0-3-4-16,1-3 0 0,5 0 0 15,5 0 0-15,5 5 0 16,1 6 0-16,9 0 0 15,4 8 0-15,-2 5 0 16,1 7 0-16,-5 6 0 16,-3 2 0-16,-6 3 0 15,-5 4 0-15,-10 1 0 0,-3-6 0 16,-10 7 0-16,-4-5 0 16,0-7 0-16,-3-2 0 15,3-3 0-15,-1-1 0 0,8-8 0 16,10-7 0-16,0 11 0 15,13-10 0-15,14-1 0 16,13 0 0-16,7-1 0 16,5-2 0-16,10-3 0 0,0 3 0 15,-7 0 0-15,-5 0 0 16,-8-2 0-16,-14 5 0 16,-12-3 0-16,-16 3 0 0,0 0 0 15,-14 3-82-15,-6 2-11 16</inkml:trace>
  <inkml:trace contextRef="#ctx0" brushRef="#br0" timeOffset="16492.4291">572 6699 352 0,'0'0'7'0,"0"0"5"16,0 0 3-16,0 0 0 0,0 0 2 16,0 0 1-16,-7-8-1 15,7 8 1-15,0 0-6 16,7 0-3-16,6 8-3 16,8 4-2-16,2 2-1 0,1 6-1 15,12 5 2-15,-6 5-4 16,4-1 0-16,-4 3 0 15,0 3 0-15,-7-3 0 16,-6 3 0-16,-2-5 0 0,-10 0 0 16,-1-3 0-16,-4-3 0 15,-4-3 0-15,-6-4 0 16,0-7 0-16,-7-3 0 16,1-7 0-16,2 0 0 0,-1-14 0 15,5-9 0-15,0-7 0 16,8-9 0-16,2-9 0 15,4-3 0-15,11-4 0 16,3-2 0-16,9 5 0 16,-2 5 0-16,5 2 0 15,0 13 0-15,-5 5 0 0,-1 8 0 16,-4 3 0-16,-5 12 0 16,0 0 0-16,-5 4 0 15,0 11-3-15,-3 2-11 0,1 6-18 16,12 1-54-16,-15 7-1 15</inkml:trace>
  <inkml:trace contextRef="#ctx0" brushRef="#br0" timeOffset="16949.3032">1042 7065 440 0,'0'0'5'0,"0"0"1"16,-7-12 1-16,7 12 1 16,0-18 0-16,0 8 1 15,5-2-1-15,7 2 1 0,6 0-4 16,1 5-2-16,3 2-2 15,2 3 1-15,2 6-2 16,-6 3 0-16,-7 6 0 16,-4 5-2-16,-7 2 2 0,-2 3-1 15,-11 0 1-15,-8 2-1 16,-5-2 1-16,0-1-1 16,-4 0 1-16,1-4 1 15,7-7-1-15,3 3 1 0,4-9 0 16,13-7 1-16,0 0-2 15,0 0 0-15,22 0 0 16,4-7 0-16,8-6 0 0,3 1 0 16,3-3 0-16,0-2 0 15,0-1 0-15,-3-2-21 16,-10 5-63-16,-2 1-4 16</inkml:trace>
  <inkml:trace contextRef="#ctx0" brushRef="#br0" timeOffset="17358.5756">1194 6370 415 0,'0'0'5'0,"-3"-17"2"0,3 2 2 15,0-2 2-15,8-5 0 16,-2 1 0-16,8-8 1 16,0 5 0-16,4 4-4 15,4 3-4-15,0 7-1 16,3 7 0-16,0 3-3 0,-5 11 0 16,0 8 0-16,-2 4 0 15,-5 1 0-15,-2 9 0 16,-5-1 0-16,-6-3 0 0,0 1 0 15,-6-3 0-15,-2-2 0 16,-1-5 0-16,2-2 0 16,4-4 0-16,-3-1 0 0,6-3 0 15,0-10 0-15,16 4 0 16,7-4 0-16,1 0 0 16,9-2 0-16,4-5 0 15,7 7-28-15,1 0-56 0,-5 0-5 16</inkml:trace>
  <inkml:trace contextRef="#ctx0" brushRef="#br0" timeOffset="17544.8661">1653 6792 476 0,'0'0'4'15,"0"0"2"-15,0 0 1 16,0 0 0-16,8-7 0 0,1 0-3 15,7-3-4-15,4-1 0 16,1-1 0-16,9 2 0 16,0-2-7-16,3 7-78 15,-6 2-3-15</inkml:trace>
  <inkml:trace contextRef="#ctx0" brushRef="#br0" timeOffset="17692.9219">1636 6928 430 0,'0'0'5'0,"0"0"1"15,0 0 2 1,0 0 0-16,8 10 1 0,4-10 0 16,6 0 1-16,8 0-2 15,4-2-8-15,17 0-21 16,13-4-60-16,-7-1-4 16</inkml:trace>
  <inkml:trace contextRef="#ctx0" brushRef="#br0" timeOffset="18322.7911">2474 6191 365 0,'0'0'9'0,"2"-13"2"0,-2 13 1 15,0-12 1-15,0 12 1 16,-6-3 1-16,-8 14 2 16,-5 13 1-16,-9 18-7 0,-2 13-2 15,-2 16-1-15,-2 13 1 16,4 8-9-16,5 4 0 15,9 1 0-15,13 0 0 0,6-10 0 16,17-6 0-16,13-9 0 16,9-10 0-16,15-7 0 15,7-16 0-15,11 0 0 16,0 1-64-16,7-19-25 0</inkml:trace>
  <inkml:trace contextRef="#ctx0" brushRef="#br0" timeOffset="23511.4297">2665 6638 344 0,'0'0'7'0,"0"0"5"0,0-12 4 15,0 12 2-15,0-15 1 16,0 8 1-16,0-2 1 15,5-4 0-15,-5 13-6 16,18-12-4-16,-4 8-4 0,5 4-7 16,10 6 0-16,2 6 0 15,7 6 0-15,5 4 0 16,-4 3 0-16,1 5 0 16,-2-1 0-16,-8 3 0 0,-7-4 0 15,-4 4 0-15,-10-5 0 16,-9-5 0-16,0 0 0 15,-9-6 0-15,-3-4 0 16,-5-7 0-16,0-5 0 0,3-2 0 16,2-13 0-16,1-11 0 15,5-3 0-15,6-5 0 16,6-4 0-16,10-4 0 16,2 3 0-16,5 1 0 15,4 6 0-15,1 0 0 0,0 9 0 16,-1 6 0-16,-2 2 0 15,2 15-36-15,-2 0-49 16,-4 3-3-16</inkml:trace>
  <inkml:trace contextRef="#ctx0" brushRef="#br0" timeOffset="23737.3497">3381 6770 417 0,'0'0'7'0,"0"0"1"16,0 0 0-16,0 0 2 16,0 0-1-16,-2 13 1 0,2-4 1 15,0 6-1-15,5 5-6 16,-1 2-2-16,1 3-2 16,4 3-2-16,-2-2-6 15,0-1-15-15,-7 0-59 0,5-4-2 16</inkml:trace>
  <inkml:trace contextRef="#ctx0" brushRef="#br0" timeOffset="24122.1352">4050 6602 394 0,'0'0'6'0,"0"0"1"16,0 0 3-16,-20-10 1 0,10 8 1 15,-8 2 1-15,-9 2 0 16,0 3 2-16,-8 7-6 0,2 5-2 16,4 7-2-16,-1 2-1 15,8 4-1-15,7-1-1 16,10 1-2-16,5-3 0 16,10-4 0-16,10-4 0 0,12-4-4 15,7-3-6-15,4-9-21 16,9-3-52-16,-1 0-3 15</inkml:trace>
  <inkml:trace contextRef="#ctx0" brushRef="#br0" timeOffset="24426.5048">4259 6686 401 0,'0'0'6'0,"0"0"4"15,-18 8 0-15,6-2 2 16,1 2 0-16,-1 2 0 0,0 5 0 15,-1-1 0-15,6-1-6 16,7 1-2-16,10 0-3 16,12-4 1-16,1-4-1 15,9 0 0-15,4-6 0 0,2 0 1 16,3-7-1-16,-4-4 0 16,-5-3 1-16,-4-4 0 15,-9 0-2-15,-4-1 0 0,-7-1 0 16,-8-2 0-16,-5 5 0 15,-13 6 0-15,-1 1-2 16,-6 10-4-16,-3 0-4 16,3 7-18-16,0 13-52 15,8-2-5-15</inkml:trace>
  <inkml:trace contextRef="#ctx0" brushRef="#br0" timeOffset="24788.5369">4825 6604 392 0,'0'0'7'0,"0"0"2"16,-10-5 2-16,1 3 1 15,-4 0 1-15,-2 2 1 16,-5 0-1-16,-3 0 1 0,4 0-6 16,-3 7-3-16,5 0-3 15,1 3 0-15,7 5-2 16,6 0 0-16,3 0 1 15,8 0-1-15,6 0 0 0,6-3 0 16,8 0 0 0,1 3 1-16,4-3-1 0,-1 0 0 15,3-1 0-15,-10-1 0 16,0 2-1-16,-8-2 1 16,-9 0-1-16,-8 2 1 0,-6-2 0 15,-8 0-1-15,-11-3 1 16,-4 1 0-16,-5-1-1 15,0 0 0-15,-3-4-1 0,2 0-2 16,8-2-11-16,2-1-29 16,6 0-39-16,19 0-1 15</inkml:trace>
  <inkml:trace contextRef="#ctx0" brushRef="#br0" timeOffset="25157.237">5397 6549 442 0,'0'0'5'0,"-7"0"1"15,-3 0 2-15,-5 3 0 16,-2 6 2-16,-6 2-1 16,3 7 1-16,-7 1 0 15,7 1-7-15,2 4-3 0,9 2 0 16,4-2 0-16,5-4 0 15,7-1 0-15,10-4 0 16,6-7 0-16,2-1 0 0,5-7 0 16,2-2 0-16,-1-8 0 15,-1-5 0-15,1-7 0 16,-6 2 0-16,-8-4 0 0,-7 1 0 16,-7 1 0-16,-8-1 0 15,-13 9 0-15,-7 1 0 16,-5 8 0-16,-2 5 0 15,-5 0 0-15,5 5 0 16,2-5-25-16,5 0-51 0,10 11-11 16</inkml:trace>
  <inkml:trace contextRef="#ctx0" brushRef="#br0" timeOffset="25387.2605">5449 6290 424 0,'0'0'7'0,"0"0"2"15,0 0 3-15,0 0 0 16,0 0 0-16,0 9 2 0,-4 11 0 16,-10 10-7-16,0 12-7 15,-6 12 0-15,1 11 0 16,-4 4 0-16,-2 2 0 16,5 2 0-16,1-4 0 0,1-4 0 15,3-8 0-15,5-10 0 16,2-5 0-16,4-7 0 15,-1-8-81-15,5-10-9 16</inkml:trace>
  <inkml:trace contextRef="#ctx0" brushRef="#br0" timeOffset="31906.1815">5859 6617 372 0,'0'0'7'0,"0"0"3"15,0 0 3-15,-10 0 1 16,10 0 2-16,0 0 1 16,-9 0 1-16,9 0 1 15,0 0-6-15,12 4-1 0,3-1-12 16,10-1 0-16,7-2 0 16,10 3 0-16,11-3 0 15,9 0 0-15,5 0 0 16,-1 0 0-16,4 0 0 0,-2 0 0 15,-8 0 0-15,-7 0 0 16,-7 0 0-16,-11 0 0 16,-8 0 0-16,-9 0 0 15,-6 0 0-15,-12 0 0 16,7 0 0-16,-7 0 0 0,0 0 0 16,0 0 0-16,-7 0 0 15,7 0 0-15,-12 0 0 16,12 0 0-16,-16-3 0 0,16 3 0 15,-14 0 0-15,14 0 0 16,-13-9-79-16,13 9-12 16</inkml:trace>
  <inkml:trace contextRef="#ctx0" brushRef="#br0" timeOffset="32455.8471">7147 6014 363 0,'0'0'8'15,"3"-7"5"-15,-3 7 1 16,0-15 2-16,0 15 2 0,-3-14 1 15,3 14 0-15,-15-8 2 16,1 13-7-16,-2 15-8 0,-6 6-6 16,-3 17 0-16,3 11 0 15,-6 14 0-15,9 7 0 16,-6 13 0-16,10-1 0 0,3-1 0 16,12 3 0-16,2-4 0 15,12-9 0-15,7-3 0 16,6-9 0-16,8-8 0 15,4-6 0-15,7-6 0 0,0-6 0 16,-1-11 0-16,3-5 0 16,-1-7 0-16,-5-2 0 15,-2-9 0-15,-10-1 0 16,-3 3 0-16,-11-10 0 16,3-2-69-16,-12 3-23 15</inkml:trace>
  <inkml:trace contextRef="#ctx0" brushRef="#br0" timeOffset="33776.9142">7237 6515 346 0,'0'0'8'0,"0"0"4"0,0 0 5 15,0 0 1-15,0 0 1 16,-13-2 0-16,13 2 2 16,0 0 1-16,0 0-6 15,0 0-3-15,13 2-13 16,4 0 0-16,8 1 0 0,7-3 0 16,11 0 0-16,6 0 0 15,1 0 0-15,5 0 0 16,-6-3 0-16,1 1 0 15,-8 2 0-15,-11 0 0 0,-5 0 0 16,-5 0 0-16,-12 0 0 16,-9 0 0-16,11 0 0 15,-11 0 0-15,0 0 0 16,0 0 0-16,-7 0 0 16,7 0 0-16,-13 0 0 0,13 0 0 15,-18 0 0-15,8 0 0 16,10 0 0-16,-12 0 0 15,12 0 0-15,-11 0 0 0,11 0 0 16,0 0-83-16,0 0-7 16</inkml:trace>
  <inkml:trace contextRef="#ctx0" brushRef="#br0" timeOffset="34843">7839 6287 411 0,'0'0'6'0,"0"0"3"0,0-8 3 16,0 8 0-16,0-12 2 15,0 12 2-15,12-18 0 16,-3 14-1-16,9-1-15 16,5 5 0-16,4 5 0 0,3 8 0 15,7 4 0-15,-2 10 0 16,2 3 0-16,-5 4 0 0,0 1 0 15,-9 2 0-15,-5 0 0 16,-9-5 0-16,-4 1 0 16,-5-9 0-16,-2 2 0 15,-5-9 0-15,-4-5 0 0,-1-2 0 16,-5-5 0 0,2-5 0-16,0 0 0 15,5-10 0-15,0-7 0 0,5-8 0 16,5-5 0-16,3-5 0 15,9-2 0-15,3-5 0 0,10 0 0 16,2-1 0-16,0 9 0 16,4 0 0-16,-1 3 0 15,0 11 0-15,0 6 0 16,-4 4 0-16,-3 8 0 0,-3 2 0 16,-8 17-47-16,0-2-41 15,-2 3-2-15</inkml:trace>
  <inkml:trace contextRef="#ctx0" brushRef="#br0" timeOffset="35223.5944">8527 6515 474 0,'0'0'4'0,"0"0"1"0,0 0 2 15,-10 0-1-15,3 0 2 16,-4 5-1-16,-1 0-7 0,-1 4 0 16,4 6 0-16,-1 0 0 15,5 3 0-15,5 2 0 16,3-3 0-16,9 0 0 0,3-3 0 16,8-3 0-16,3-4 0 15,1-5 0-15,1-2 0 16,-3-2 0-16,0-10 0 15,-5-1 0-15,-8-9 0 0,-7 3 0 16,-5-9 0-16,-7 6 0 16,-11-1 0-16,-4 4 0 15,-3 7 0-15,-2 0 0 16,-1 12 0-16,1 0 0 16,7 9 0-16,1 1-6 15,19-10-70-15,-11 20-12 0</inkml:trace>
  <inkml:trace contextRef="#ctx0" brushRef="#br0" timeOffset="35757.1512">9169 6272 439 0,'0'0'6'0,"0"0"3"16,0-14 3-16,0 5 1 15,0 9 2-15,0-15-1 16,0 15-11-16,0 0-3 0,0 0 0 16,-11 24 0-16,11 3 0 15,0 9 0-15,5 1 0 16,1 8 0-16,3 2 0 16,1-2 0-16,-3-8 0 0,6-3 0 15,-3-3 0 1,0-7 0-16,-7-9-4 0,-9-1-85 15,6-14-1-15</inkml:trace>
  <inkml:trace contextRef="#ctx0" brushRef="#br0" timeOffset="36008.4789">8928 6374 446 0,'0'0'6'0,"0"0"1"16,0 0 2-16,0 0 2 15,7 0 1-15,3 2 2 16,7 4-8-16,13-4-6 16,7 0 0-16,8 1 0 0,9-3 0 15,9 2 0-15,1-2 0 16,2 0 0-16,-8 0 0 16,-13 0 0-16,-7-2 0 15,-11 2 0-15,-12 0 0 16,-15 0 0-16,0 0 0 0,0 17 0 15,-5-7-76-15,-5-1-15 16</inkml:trace>
  <inkml:trace contextRef="#ctx0" brushRef="#br0" timeOffset="38567.0479">9675 6161 356 0,'0'0'9'0,"0"0"3"0,0 0 4 16,0-7 1-16,0 7 1 15,5-11 2-15,-5 11 0 16,13-5 2-16,-3 5-8 16,10 0-7-16,-1 10-7 0,4 8 0 15,4 2 0-15,3 4 0 16,0 6 0-16,0 2 0 16,-3 0 0-16,-6 0 0 0,0-2 0 15,-5 0 0-15,-4-1 0 16,-2-9 0-16,-7 3 0 15,-3-5 0-15,-3-4 0 16,-5-4 0-16,-4-5 0 16,-1-3 0-16,-1-2 0 0,-2-10 0 15,4-4 0-15,2-9 0 16,2-5 0-16,6-3 0 16,2-6 0-16,8-1 0 15,4-1 0-15,8 2 0 16,5 2 0-16,5 3 0 0,0 2 0 15,1 5 0-15,3 5 0 16,-5 8 0-16,1 0 0 16,-6 9 0-16,-6 1 0 0,5 4-12 15,-14 11-42-15,3-1-32 16,-3 0-1-16</inkml:trace>
  <inkml:trace contextRef="#ctx0" brushRef="#br0" timeOffset="39120.581">10275 6338 477 0,'0'0'4'0,"0"0"2"0,0 0 2 15,-10-9 0-15,10 9 0 16,-8-15-8-16,8 15 0 16,0-17 0-16,2 7 0 15,10 5 0-15,4 1 0 16,4 4 0-16,3 0 0 0,-3 7 0 16,6 0 0-16,-6 5 0 15,-2 1 0-15,-8 2 0 16,0 2 0-16,-10-2 0 0,0 3-2 15,-5-1-1-15,-5 0 2 16,-3-5 1-16,1 1-1 16,-2-4 2-16,3 1 0 15,3-2 0-15,8-8 0 0,-2 10 2 16,2-10-3-16,15 10 0 16,0-5 0-16,7 0 0 15,1-3 0-15,4 3 0 16,0 3 0-16,-4-4 0 15,-1 4 0-15,-2-1 0 0,-7 3 0 16,-3 0 0-16,-10-1 0 16,0 4 0-16,-13-3 0 15,-8 3 0-15,-3-1 0 16,-3-4 0-16,-8-1 0 0,-2 0 0 16,-2-2 0-16,3-3 0 15,6-2 0-15,5 0-11 0,1-9-30 16,11 1-43-16,13-2-1 15</inkml:trace>
  <inkml:trace contextRef="#ctx0" brushRef="#br0" timeOffset="39374.28">10901 6203 449 0,'0'0'5'0,"0"0"1"15,0 0 2-15,-10 0 1 0,-5 2 0 16,-5 8 2-16,0 4 0 16,-3 4-8-16,2 5-3 15,-2 6 0-15,9 4 0 0,3 1 0 16,11-1 0-16,2-4 0 16,11-4 0-16,11-3 0 15,5-7 0-15,8-2 0 16,5-11-23-16,3-2-61 0,4-2-5 15</inkml:trace>
  <inkml:trace contextRef="#ctx0" brushRef="#br0" timeOffset="39685.9933">11231 6317 432 0,'0'0'7'0,"-12"-3"1"0,0 3 3 16,-8 0 0-16,2 5 0 15,-1 2 0-15,-4 3 1 16,3 0-4-16,6 10-8 0,5-2 0 16,9-1 0-16,13 3 0 15,10-5 0-15,4-1 0 16,8-7 0-16,5 2 0 0,2-9 0 16,0 0 0-16,-5-6 0 15,-2-6 0-15,-10-3 0 16,-5-7 0-16,-10 0 0 15,-10-3 0-15,-5 5 0 0,-13-3 0 16,-1 9 0-16,-7 2 0 16,0 7 0-16,1 5-12 15,0 0-41-15,10 7-34 16,2 3 0-16</inkml:trace>
  <inkml:trace contextRef="#ctx0" brushRef="#br0" timeOffset="40053.5584">11806 6258 455 0,'0'0'3'15,"-3"-9"3"-15,-9 5 1 0,-3-1 1 16,-2-1 1-16,-8 1 0 16,-5 4 0-16,2-2-4 0,-2 3-5 15,3 4 0-15,2 7 0 16,6-2 0-16,8 8 0 15,7-4 0-15,4 5 0 16,10-1 0-16,7 3 0 0,2-5 0 16,10 2 0-16,2 1 0 15,5-1 0-15,-2-2 0 16,-2-1 0-16,1-3 0 16,-11 1 0-16,1-3 0 0,-11 1 0 15,-12-10 0-15,0 14 0 16,-14-5 0-16,-9-6 0 15,-7 4 0-15,-2-5 0 16,-5 4 0-16,-4-4 0 16,6-2-9-16,8 2-23 0,14-2-50 15,-4 0-3-15</inkml:trace>
  <inkml:trace contextRef="#ctx0" brushRef="#br0" timeOffset="40420.0833">12012 6130 442 0,'0'0'7'0,"0"0"3"0,0 0 1 16,0 0 0-16,0 0 0 16,0 0 1-16,0 0-5 15,-5 13-7-15,3 1 0 16,2 10 0-16,2 0 0 0,3 3 0 15,8 2 0-15,2 2 0 16,7-4 0-16,6-5 0 16,0-5 0-16,8-4 0 15,-2-5 0-15,1-8 0 0,0-3 0 16,-5-9 0-16,-3-3 0 16,-4-2 0-16,-6-11 0 0,-7 3 0 15,-6-2 0-15,-4 4 0 16,-1-1 0-16,-6 2 0 15,1 5 0-15,-4 7 0 16,3 2 0-16,7 8 0 16,-18 0-6-16,18 0-79 0,-7 13-4 15</inkml:trace>
  <inkml:trace contextRef="#ctx0" brushRef="#br0" timeOffset="40768.3982">12178 6089 461 0,'0'0'5'16,"0"0"2"-16,0 0 1 15,0 0 1-15,0 0 1 0,0 0 1 16,0 10-11-16,0 7 0 15,0 5 0-15,4 14 0 16,0 0 0-16,1 8 0 16,-2 9 0-16,4-2 0 0,-1 0 0 15,-2-4 0-15,1-5 0 16,-3-8 0-16,3 0 0 16,-2-8 0-16,-3-7 0 15,2-4 0-15,-2-5 0 16,0-10 0-16,3 10 0 0,-3-10 0 15,0 0-41-15,0 0-48 16,5-5 0-16</inkml:trace>
  <inkml:trace contextRef="#ctx0" brushRef="#br0" timeOffset="41117.8843">12616 5883 483 0,'0'0'5'0,"0"0"1"16,0-9 1-16,0 9 1 16,12-5-6-16,-4 7-2 15,7 10 0-15,3 10 0 16,2 16 0-16,6 4 0 15,2 14 0-15,-1 9 0 16,-2 7 0-16,3 4 0 0,-8 4 0 16,-6-8 0-16,-6 2 0 15,-6-5 0-15,-4-7 0 0,-13-5 0 16,-5-7 0-16,-10-6 0 16,-2-2 0-16,-3-9 0 15,2-1 0-15,-1-12 0 0,-4-2-76 16,20-4-17-16</inkml:trace>
  <inkml:trace contextRef="#ctx0" brushRef="#br0" timeOffset="43129.037">12857 5670 398 0,'0'0'7'15,"0"0"2"-15,0 0 2 16,0 0 2-16,0 0-1 16,10 3 4-16,3 9 1 15,10 7 1-15,-2 15-8 0,14 10-10 16,7 10 0-16,3 10 0 16,8 6 0-16,-6 10 0 15,-2-2 0-15,-8 7 0 0,-5-1 0 16,-10 3 0-16,-9-9 0 15,-10 6 0-15,-11-4 0 16,-11 2 0-16,-10-5 0 16,-13-1 0-16,-4-6 0 15,-7-8 0-15,-2-2 0 0,0-10 0 16,1-9 0-16,7-11 0 16,5-8 0-16,10-9 0 15,4-6 0-15,8-7 0 0,5-7 0 16,13-3-2-16,2-8-86 15,5-9-2-15</inkml:trace>
  <inkml:trace contextRef="#ctx0" brushRef="#br0" timeOffset="43704.3181">13230 5717 445 0,'0'0'6'15,"0"-10"3"-15,0 10 1 16,0-17 2-16,0 2 1 16,0 1 0-16,5-1-10 15,8-6-3-15,-1 7 0 16,6-1 0-16,7 5 0 0,2 0 0 15,5 5 0-15,3 5 0 16,-3 0 0-16,-4 7 0 16,-7 8 0-16,-3 3 0 0,-11 6 0 15,-7 4 0-15,-2 1 0 16,-12 0 0-16,-7 4 0 16,5-5 0-16,-7-4 0 15,3-2 0-15,5-1 0 0,2-9 0 16,8-2 0-16,5-10 0 15,16 7 0-15,6-7 0 16,10 0 0-16,7-4 0 16,9-4 0-16,-3 1 0 0,4 2 0 15,-6 0 0-15,-8 5 0 16,-14-6 0-16,-21 6-65 16,9 11-27-16</inkml:trace>
  <inkml:trace contextRef="#ctx0" brushRef="#br0" timeOffset="44338.4037">14337 6111 475 0,'0'0'5'0,"0"0"2"16,0 0 1-16,0 0 1 0,0 0-2 15,0 0-7 1,2 14 0-16,1 6 0 0,-1 3 0 16,3 9 0-16,-3 8 0 15,5 2 0-15,-1 2 0 0,4 0 0 16,-8-5 0-16,6 0 0 16,-8-1-87-16,0-11-3 15</inkml:trace>
  <inkml:trace contextRef="#ctx0" brushRef="#br0" timeOffset="44518.7458">14038 6341 486 0,'0'0'4'0,"0"0"1"0,0 0 0 16,7-3 2-16,11-3-3 0,7-5-4 15,15 1 0-15,12-2 0 16,8-2 0-16,12 1 0 15,4-1 0-15,9 5 0 0,-5 2-75 16,-8 2-12-16</inkml:trace>
  <inkml:trace contextRef="#ctx0" brushRef="#br0" timeOffset="44836.455">15376 5499 458 0,'0'0'4'15,"0"0"0"-15,-10 0 2 16,0 0 2-16,-10 10 0 16,-6 9 2-16,-5 12 3 0,-4 13-13 15,-3 14 0 1,-1 16 0-16,4 12 0 0,5 13 0 15,7 5 0-15,13 10 0 16,10-3 0-16,13-4 0 16,12-7 0-16,12-7 0 0,13-8 0 15,12-8 0-15,2-16 0 16,12-6 0-16,-4-18 0 0,-3-6-44 16,9-7-49-16</inkml:trace>
  <inkml:trace contextRef="#ctx0" brushRef="#br0" timeOffset="48157.1778">15567 5937 444 0,'0'0'6'16,"0"0"2"-16,0 0 2 0,0 0 1 15,10-2 1-15,0-1 1 16,8 3-6-16,-2 3-7 16,7 5 0-16,5 4 0 15,2 3 0-15,2 7 0 0,-2 3 0 16,-5 5 0-16,-2-3 0 16,-3 5 0-16,-3-2 0 15,-5 0 0-15,-12-5 0 16,0 1 0-16,0-6 0 0,-12-3 0 15,-2-1 0-15,-6-8 0 16,3-4 0-16,0-4 0 16,2-10 0-16,2-4 0 15,8-12 0-15,5-6 0 16,11-7 0-16,6-6 0 0,8-1 0 16,5 0 0-16,1 2 0 15,7 4 0-15,-3 5 0 16,0 8 0-16,-8 8 0 0,-2 5 0 15,-5 8 0-15,-2 6-2 16,-6 0-33-16,-12 6-51 16,1 10-3-16</inkml:trace>
  <inkml:trace contextRef="#ctx0" brushRef="#br0" timeOffset="48734.9097">16129 6133 453 0,'0'0'6'15,"0"0"2"-15,0 0 1 16,0 0 1-16,10 3 1 0,-10-3 0 16,7 15-8-16,-5-3-3 15,4 3 0-15,-3 5 0 0,1-1 0 16,1 4 0-16,0-2 0 16,0 0 0-16,-3-4 0 15,4 3-6-15,-4-5-79 16,3-8-3-16</inkml:trace>
  <inkml:trace contextRef="#ctx0" brushRef="#br0" timeOffset="49200.8643">16758 5982 452 0,'0'0'5'0,"0"0"2"16,0-12 1-16,0 2 1 15,-3-1 1-15,-4-1 0 16,-3 3 0-16,-5-3-10 0,-2 6 0 16,-8 1 0-1,-3 5 0-15,0 5 0 0,-2 5 0 16,6 5 0-16,7 3 0 15,4-1 0-15,7 5 0 16,10 0 0-16,14-2 0 16,4 3 0-16,13-3 0 0,2 4 0 15,7-4 0-15,-1-3 0 16,-1 1 0-16,-7 0 0 16,-4-6 0-16,-5 2 0 0,-6-1 0 15,-13-1 0-15,-7-3 0 16,-9 2 0-16,-11-4 0 15,-5 1 0-15,-8-1 0 16,-1-4 0-16,-8-1 0 0,5-2 0 16,-4 0 0-16,8-2 0 15,2-7 0-15,8 8-7 16,6 2-65-16,17-1-15 16</inkml:trace>
  <inkml:trace contextRef="#ctx0" brushRef="#br0" timeOffset="49400.8614">17062 6002 480 0,'0'0'4'16,"0"0"2"-16,0 0 1 16,0 7-1-16,0 4 2 0,0 1-8 15,2 8 0-15,0-2 0 16,3 8 0-16,0-1 0 15,2 2-10-15,2 11-61 16,-2-16-15-16</inkml:trace>
  <inkml:trace contextRef="#ctx0" brushRef="#br0" timeOffset="49750.6756">17233 6007 447 0,'0'0'6'0,"0"0"1"0,0 5 0 15,0-5 0 1,0 12 2-16,4 0-1 0,-1 4 1 16,3 2-1-16,-2 1-5 15,1 1-3-15,2-4 0 0,1 2 0 16,0-4 0-16,-3 0 0 16,-1-4 0-16,-4-10 0 0,12 5 0 15,-12-5 0-15,13-11 0 16,-5-3 0-16,0-4 0 15,6-4 0-15,1-3 0 16,3 0 0-16,4 4 0 16,-3 0 0-16,2 6 0 0,1 5 0 15,0 8 0-15,-4 4 0 16,-4 8 0-16,-1 5 0 16,-1 6 0-16,1-1 0 15,-6 4 0-15,3 0 0 16,-3-4-7-16,11-1-41 0,-2-1-36 15,3-2-2-15</inkml:trace>
  <inkml:trace contextRef="#ctx0" brushRef="#br0" timeOffset="50083.6449">17936 5925 442 0,'0'0'7'15,"0"0"3"-15,-7-5 1 0,7 5 1 16,-19 5 1-16,5 5 1 15,2 8-12-15,-5 2-2 16,2 4 0-16,-3 5 0 16,11 7 0-16,2-2 0 0,5-2 0 15,10-4 0-15,7-6 0 16,8-5 0-16,5-4 0 16,10-8 0-16,0-5 0 15,-1-8 0-15,-2-6 0 16,-1-6 0-16,-11-8 0 15,-5-2 0-15,-11-4 0 0,-9 5 0 16,-9-4 0-16,-12 6 0 16,-7 4 0-16,-4 5 0 15,-5 9 0-15,-2 1 0 16,6 8 0-16,1 0-28 0,0 8-58 16,15-1-3-16</inkml:trace>
  <inkml:trace contextRef="#ctx0" brushRef="#br0" timeOffset="50334.5309">18105 5727 425 0,'0'0'8'0,"0"-10"3"15,0 10 3-15,0-8 0 0,0 8 1 16,0 0 2-16,-4 8-10 16,-7 14-7-16,-1 16 0 15,-8 13 0-15,0 12 0 16,-5 9 0-16,-2 6 0 15,0 5 0-15,-2-4 0 16,5-4 0-16,2-7 0 0,5-11 0 16,2-7 0-16,2-10 0 15,6-11 0-15,2-9 0 16,3-5 0-16,2-15-9 0,0 0-80 16,2-8-2-16</inkml:trace>
  <inkml:trace contextRef="#ctx0" brushRef="#br0" timeOffset="51369.7921">18647 5958 372 0,'0'0'8'0,"0"0"6"15,0 0 2-15,-7 0 3 16,7 0 2-16,0 0 1 16,-10 2 0-16,10-2-5 15,0 0-17-15,0 0 0 0,15 10 0 16,9-10 0-16,11 3 0 16,12-3 0-16,8 0 0 15,12 0 0-15,5 0 0 0,1-3 0 16,-4-1 0-16,-5 4 0 15,-11-3 0-15,-12 0 0 16,-7 1 0-16,-15-1 0 16,-6 3 0-16,-13 0 0 15,12 0 0-15,-12 0 0 0,0 0 0 16,0 0 0-16,-9-8 0 16,9 8 0-16,-11-1 0 15,11 1 0-15,-12-9 0 0,12 9 0 16,-5 9-45-16,5-9-48 15</inkml:trace>
  <inkml:trace contextRef="#ctx0" brushRef="#br0" timeOffset="56065.607">19790 5724 427 0,'0'0'7'16,"0"0"2"-16,-7-12 3 0,7 12 1 15,-7-10 1-15,7 10 0 16,-3-10 1-16,3 10-15 16,17 0 0-16,8 3 0 0,5 11 0 15,7 6 0 1,4 5 0-16,3 7 0 0,-2-2 0 16,-4 10 0-16,-6-3 0 15,-9-2 0-15,-9 3 0 16,-7-7 0-16,-7-2 0 0,-2-3 0 15,-8-4 0-15,-7-5 0 16,5-7 0-16,-9-2 0 16,5-8 0-16,2-3 0 0,2-9 0 15,8-12 0-15,1-7 0 16,3-8 0-16,10-8 0 16,7-6 0-16,5-2 0 15,6 2 0-15,2 2 0 16,4 0 0-16,-1 10 0 15,0 8 0-15,-2 10 0 16,-4 6 0-16,-5 7 0 0,-1 5 0 16,-6 5 0-16,-5 13 0 15,-2 1-61-15,-4 6-27 16,-4 7-1-16</inkml:trace>
  <inkml:trace contextRef="#ctx0" brushRef="#br0" timeOffset="56576.1">20412 5963 482 0,'0'0'5'15,"0"0"2"-15,-13-14 0 16,13 14 1-16,-9-14-6 15,9 14-2-15,-5-15 0 0,5 5 0 16,9 3 0-16,9 0 0 16,7 4 0-16,-2 1 0 15,12 2 0-15,-6 0 0 16,1 7 0-16,-6 0 0 0,-3 5 0 16,-12 3 0-16,-7 0 0 15,-2 1 0-15,-7-1 0 16,-5-1 0-16,-3 1 0 0,-2-1 0 15,-2-1 0 1,6 0 0-16,0-1 0 0,6-4 0 16,7-8 0-16,2 17 0 15,9-10 0-15,6 1 0 0,3-1 0 16,1-2 0-16,0 5 0 16,1-3 0-16,-5 1 0 15,-4 1 0-15,-8 2 0 16,-5-1 0-16,0-2 0 0,-16 1 0 15,-3 1 0 1,-11 0 0-16,0 0 0 0,-11-3 0 16,0-2 0-16,-3-2 0 15,3-2 0-15,4-1-8 16,8-1-22-16,8-10-53 0,7-6-2 16</inkml:trace>
  <inkml:trace contextRef="#ctx0" brushRef="#br0" timeOffset="56980.3446">21198 5643 402 0,'0'0'8'0,"0"-11"3"16,0 11 2-16,-11-15 1 0,2 6 1 15,-6-1 1-15,-2 3 1 16,-9 2-2-16,-3 3-15 15,-4 2 0-15,4 9 0 16,1 3 0-16,1 6 0 16,7 2 0-16,7 5 0 0,11 2 0 15,7-1 0-15,13 6 0 16,7-6 0-16,4 1 0 16,6-2 0-16,2 3 0 0,3-6 0 15,-2-3 0-15,-6-3 0 16,-2 0 0-16,-9-1 0 15,-5 1 0-15,-9-6 0 0,-7-1 0 16,-10 1 0-16,-7 0 0 16,-13-3 0-16,-5-2 0 15,-7 1 0-15,-5-6 0 16,-2 1 0-16,-4-1 0 0,8 0 0 16,5-1 0-16,10-5-49 15,10 1-35-15,11-2-2 16</inkml:trace>
  <inkml:trace contextRef="#ctx0" brushRef="#br0" timeOffset="57182.3319">21446 5782 454 0,'0'0'7'0,"0"0"2"15,0 0 2-15,-4-5-1 0,4 5 1 16,-11 2-2-16,11-2-9 15,-10 20 0-15,6-3 0 16,-1 6 0-16,5 4 0 0,0-2 0 16,0 1-19-16,17 3-65 15,-7-9-2-15</inkml:trace>
  <inkml:trace contextRef="#ctx0" brushRef="#br0" timeOffset="57547.9457">21580 5789 402 0,'0'0'8'16,"0"0"1"-16,0 0 0 16,0 0 2-16,0 0 1 15,0 10-1-15,0 0 1 0,5 5 1 16,5 3-8-16,3 3-2 16,-3 2 0-16,2-4-1 15,-2-4-1-15,1-3 1 0,-4-1-1 16,-7-11 0-16,12 4 0 15,-12-4 1-15,10-10 1 16,-2-4-3-16,-1-6 0 16,2-5 0-16,7 1 0 0,-2-5 0 15,4 5 0-15,0 2 0 16,-1 2 0-16,1 8 0 16,-2 6 0-16,2 6 0 15,-3 6 0-15,-3 6 0 16,1 8 0-16,0 0 0 0,-1 5 0 15,0 2 0-15,3 3 0 16,0-3 0-16,2 0-6 16,4-4-32-16,6-1-45 15,-3-5-4-15</inkml:trace>
  <inkml:trace contextRef="#ctx0" brushRef="#br0" timeOffset="58387.3794">22242 5539 398 0,'0'0'8'15,"0"0"3"-15,4-8 4 16,-4 8 1-16,0-12 1 0,0 12 0 15,0-10 1-15,0 10-7 16,0 0-11-16,-4 10 0 16,1 10 0-16,3 5 0 0,7 4 0 15,4 6 0-15,4 3 0 16,1-2 0-16,7 0 0 16,3-4 0-16,4-8 0 15,1-7 0-15,1-3 0 0,-4-8 0 16,2-6 0-16,0 0 0 15,-1-12 0-15,-4-6 0 16,0-4 0-16,-4-10 0 16,-2-3 0-16,-1-4 0 15,-6-3 0-15,-7 2 0 16,-1 3 0-16,-1 4 0 0,-3 6 0 16,0 7 0-16,-5 6 0 15,5 14 0-15,-15-7 0 16,15 7 0-16,-17 12 0 0,12 5-25 15,0 0-63-15,-2 0-2 16</inkml:trace>
  <inkml:trace contextRef="#ctx0" brushRef="#br0" timeOffset="58770.0901">22388 5442 399 0,'0'0'8'0,"0"0"2"16,0 0 4-16,0 0 0 0,0-9 0 15,0 9 2-15,0 0 1 0,-4 17 0 16,1 5-15-16,0 10-2 15,3 13 0-15,0 6 0 16,-1 12 0-16,1 1 0 16,0 1 0-16,0 2 0 15,0-9 0-15,1-2 0 0,5-9 0 16,-6-8 0-16,4-7 0 16,1-7 0-16,-2-5 0 15,-1-8 0-15,-2-12 0 16,5 9 0-16,-5-9 0 15,0 0 0-15,5-3-10 16,-10-6-77-16,5-3-3 0</inkml:trace>
  <inkml:trace contextRef="#ctx0" brushRef="#br0" timeOffset="59152.5467">22928 5109 448 0,'0'0'5'15,"0"0"1"-15,0 0 0 16,0 0 2-16,2 6 1 0,6 12 2 15,-1 4 0-15,8 10-4 16,10 15-7 0,8 10 0-16,4 10 0 0,0 8 0 15,6 8 0-15,-9 4 0 16,-2 2 0-16,-12-2 0 0,-14-5 0 16,-12 0 0-16,-18-5 0 15,-17-3 0-15,-10-5 0 16,-9-4 0-16,-4-8 0 15,-2-4 0-15,2-5 0 0,15-1 0 16,26-10-59-16,-7-9-34 16</inkml:trace>
  <inkml:trace contextRef="#ctx0" brushRef="#br1" timeOffset="67636.9779">23160 4957 384 0,'0'0'6'0,"0"0"3"15,0 0 3-15,0-12 1 16,0 12 2-16,7-17 0 0,0 3 2 15,3 0 1-15,3-4-5 16,1 1-4-16,4 0-9 16,4 2 0-16,3 0 0 15,-3 3 0-15,6 4 0 16,-6 1 0-16,3 7 0 0,-3 0 0 16,-5 5 0-16,-2 9 0 15,-7 4 0-15,-5 4 0 16,-6 3 0-16,-10 8 0 0,-1-1 0 15,-8-3 0-15,-3 2 0 16,-5 3 0-16,2-7 0 16,3-3 0-16,4 0 0 15,3-8 0-15,8 0 0 16,-1-7 0-16,11-9 0 0,9 12 0 16,3-12 0-16,13 0 0 15,2-5 0-15,8-2 0 16,4-1 0-16,8-1 0 15,-2-3 0-15,0 0 0 16,0 1 0-16,-11 5 0 16,-4-1 0-16,-5 2 0 0,-8 0 0 15,-4 5 0-15,-13 0 0 16,10-2 0-16,-10 2 0 16,0 0 0-16,0 0 0 15,0 0 0-15,0 0 0 0,-3 5 0 16,3-5 0-16,-12 13 0 15,4-9 0-15,7 5-59 0,-5 2-35 16</inkml:trace>
  <inkml:trace contextRef="#ctx0" brushRef="#br1" timeOffset="72201.1513">1649 8625 356 0,'0'0'9'0,"0"0"2"15,0 0 4-15,0 0 1 16,0 0 1-16,-13 0 1 15,13 0 0-15,0 0 1 0,0 0-7 16,0 0-3-16,15 3-3 16,8-3-1-16,3 0-5 15,10-3-2-15,1-2-4 16,5 3-15-16,-5 7-52 16,3-5-12-16</inkml:trace>
  <inkml:trace contextRef="#ctx0" brushRef="#br1" timeOffset="72370.6986">1687 8736 385 0,'0'0'7'0,"0"0"2"15,0 0 3-15,0 13 2 0,0-13 2 16,11 7 0 0,7-7 1-16,9 0-1 0,5 0-6 15,8-3-6-15,10-8-9 16,5-7-51-16,0 11-29 0,-2-3-2 15</inkml:trace>
  <inkml:trace contextRef="#ctx0" brushRef="#br1" timeOffset="73098.7832">2508 8093 336 0,'0'0'6'0,"0"0"3"0,-2-12 5 15,2 12 1-15,-7-16 2 16,7 16 0-16,-13-9 1 16,3 11 1-16,-8 13-4 15,-3 15-3-15,-7 17-2 0,-4 14-2 16,0 14 0-16,-6 12-1 15,5 8-7-15,1 1 0 16,11 1 0-16,8-5 0 16,8-9 0-16,5-9 0 0,6-9 0 15,13-8 0 1,11-12 0-16,4-11 0 0,8-7 0 16,8-8 0-16,-4-5-42 15,7-10-44-15,2-4-4 0</inkml:trace>
  <inkml:trace contextRef="#ctx0" brushRef="#br1" timeOffset="73829.119">2621 8427 347 0,'0'0'10'0,"0"0"4"0,-16 0 4 16,16 0 1-16,0 0 0 16,-9-3 1-16,9 3 1 15,0 0 0-15,4 3-8 16,12 6-4-16,1 9-9 16,5 2 0-16,3 5 0 0,5 2 0 15,0 4 0-15,-3-2 0 16,1 3 0-16,-9-5 0 15,-1 1 0-15,-9-1 0 0,-4-3 0 16,-5-4 0-16,0 1 0 16,-9-7 0-16,-3-1 0 15,1-4 0-15,-3-6 0 0,-2-3 0 16,3-12 0-16,7-8 0 16,-2-8 0-16,8-1 0 15,2-11 0-15,10-4 0 0,8-1 0 16,8-2 0-16,2 0 0 15,8 5 0-15,1 4 0 16,-3 4 0-16,4 12 0 16,-10-2 0-16,0 10 0 15,-7 4 0-15,-3 10-14 16,-10 0-15-16,-10 0-56 0,5 15-2 16</inkml:trace>
  <inkml:trace contextRef="#ctx0" brushRef="#br1" timeOffset="74451.4252">3170 8628 395 0,'0'0'7'0,"0"0"4"0,0 0 3 15,2-8 2-15,-2 8 1 16,0 0 1-16,10-12 0 16,-10 12-3-16,0 0-15 15,5 7 0-15,-2 6 0 16,0 4 0-16,-1 3 0 15,-2 5 0-15,0 0 0 0,2-1 0 16,-2 2 0-16,0-5 0 16,0-3 0-16,3 2 0 15,-3-11 0-15,2 3 0 0,-2-12-8 16,5 12-79-16,-5-12-2 16</inkml:trace>
  <inkml:trace contextRef="#ctx0" brushRef="#br1" timeOffset="74847.9241">3859 8417 420 0,'0'0'6'0,"0"-12"1"16,0 2 3-16,0 0 1 16,-8 1 0-16,-2-2 1 15,-8 2 1-15,-1 3 0 16,-6 6-5-16,-7 11-8 15,4 9 0-15,-4 4 0 0,2 6 0 16,5 3 0-16,11 0 0 16,3 2 0-16,11-2 0 15,5-4 0-15,15-4 0 16,8-8 0-16,4-2 0 0,7-5 0 16,9-2-36-16,2-8-49 15,-4 0-3-15</inkml:trace>
  <inkml:trace contextRef="#ctx0" brushRef="#br1" timeOffset="75150.8351">4092 8477 433 0,'0'0'5'0,"0"0"2"0,-12 5 2 16,5 2-1-16,-4 3 0 15,1 2 0-15,1 3 1 16,1 4-1-16,3-3-3 15,5 1-3-15,6 1-1 0,10-1 1 16,5-7-1 0,2-1 1-16,5-6-1 0,2 0 1 15,2-3-2-15,4-7 0 16,-10-1 0-16,2-4 0 16,-7-3 0-16,-2-3 0 15,-8 1 0-15,-5-4 0 0,-6 5 0 16,-10 0 0-16,-6 5 0 15,3 3 0-15,-10 4-4 0,4 4-16 16,-4 16-47-16,5-6-18 16</inkml:trace>
  <inkml:trace contextRef="#ctx0" brushRef="#br1" timeOffset="79194.7003">4574 8460 163 0,'0'0'8'0,"0"0"7"16,0-13 6-1,0 13 5-15,0 0 5 0,4-11 2 16,-4 11 1-16,9-14 3 16,-9 14-5-16,10-10-6 15,-10 10-4-15,7-9-5 16,-7 9-3-16,4-10-3 0,-4 10-3 15,0 0-2-15,0-10-2 16,0 10-1-16,-10 0-3 16,4 0 0-16,-8 5 0 0,4 0 0 15,2 2 0-15,-4 0 0 16,4 3 0-16,3-3 0 16,5 5 0-16,0-1 0 15,7-1 0-15,6 1 0 0,4-2 0 16,5 3 0-16,1-4 0 15,4 3 0-15,0-3 0 16,0 4 0-16,-2-4 0 16,-4 2 0-16,-2 1-2 0,-6-4 2 15,-3 3 2-15,-3 0-2 16,-7-1 0-16,0 1 0 16,-12 0 0-16,0-3 0 15,-6 4 0-15,-5-4 0 0,-2 0 0 16,-1-2 0-16,-4-3 0 15,2 1 0-15,3 0 0 16,3-3 0-16,5 0 0 16,2 0 0-16,3 0-5 15,12 0-13-15,-11 0-26 0,11 0-41 16,5-6-2-16</inkml:trace>
  <inkml:trace contextRef="#ctx0" brushRef="#br1" timeOffset="79695.4015">5188 8306 419 0,'0'0'5'16,"0"0"3"-16,0 0 0 0,0 0 1 16,-10-7 0-16,1 7 0 15,-4 0 0-15,-2 2 1 16,-6 8-5-16,1 5-3 0,2 5 0 15,0 2-1-15,1 5 0 16,6 0 0-16,9 1-1 16,2-1 0-16,13-5 1 15,9-2 0-15,3-5 0 16,7-4 0-16,6-8-1 0,-1-3 3 16,2-3 0-16,-1-8 0 15,-6-4-3-15,-7-5 0 16,-5-5 0-16,-8 1 0 15,-9-2 0-15,-6-1 0 0,-11 3 0 16,-8 1 0-16,-2 5 0 16,-8 9 0-16,-3 4-2 0,1 5-11 15,-3 0-14-15,9 0-50 16,6 5-9-16</inkml:trace>
  <inkml:trace contextRef="#ctx0" brushRef="#br1" timeOffset="79962.3906">5380 8038 427 0,'0'0'5'0,"0"0"1"0,0 0 0 16,-10 6 1-16,1 6 1 0,-2 7 0 15,-2 9 2-15,-1 9 0 16,-4 8-3-16,-1 12-1 15,1 4-2-15,4 4 0 16,-2 2-1-16,4-5-3 0,-1-2 0 16,3-9 0-16,3-1 0 15,-1-8 0-15,3-7 0 0,2-5 0 16,1-9-4-16,2-1-20 16,2-7-59-16,-2-13-3 15</inkml:trace>
  <inkml:trace contextRef="#ctx0" brushRef="#br1" timeOffset="80864.9394">5815 8385 344 0,'0'0'8'0,"0"0"5"15,0 0 2-15,0 0 3 16,0 0 0-16,0 0 0 0,0 0 2 16,0 0 2-16,0 0-7 15,0 0-4-15,15 8-2 0,7-8-9 16,3 2 0-16,10-2 0 16,7 0 0-16,5-2 0 15,6-6 0-15,-1 4 0 16,2-1 0-16,-6-3 0 15,-4 5 0-15,-8-1 0 0,-10-1 0 16,-3 5 0-16,-10-3 0 16,-13 3 0-16,12 0 0 15,-12 0 0-15,0 0 0 16,0 0 0-16,0 0 0 16,-8 3 0-16,-2-1 0 0,10-2 0 15,-22 7 0-15,12 1-4 16,7 2-85-16,-11-5-1 15</inkml:trace>
  <inkml:trace contextRef="#ctx0" brushRef="#br1" timeOffset="81211.921">6178 8157 426 0,'0'0'5'0,"0"0"3"0,0 0 2 16,0 0 0-16,0 0 0 15,-10-4 0-15,10 4 1 16,-8 9 1-16,1 4-6 16,2 11-3-16,3 3-3 0,-3 11 0 15,5 6 0-15,0 1 0 16,0 2 0-16,0-3 0 15,7 1 0-15,-2-8 0 16,2-5 0-16,-2-4 0 0,-2-6 0 16,2-5 0-16,-3-4 0 15,1-2 0-15,-3-11 0 16,2 14 0-16,-2-14-19 16,0 0-66-16,0 0-3 0</inkml:trace>
  <inkml:trace contextRef="#ctx0" brushRef="#br1" timeOffset="81744.6332">6680 8234 445 0,'0'0'5'0,"0"0"2"16,0-12 2-16,0 12 2 15,0-11-1-15,0 11 1 0,0 0 0 16,0-7-9-16,7 10-2 15,8 6 0-15,5 7 0 16,3 6 0-16,7 5 0 16,0 5 0-16,2 4 0 0,0-2 0 15,-4 3 0-15,-8-4 0 16,-1-4 0-16,-8-3 0 16,-4-3 0-16,-3-3 0 15,-4-5 0-15,-4-5 0 16,4-10 0-16,-18 5 0 0,8-5 0 15,0-7 0-15,3-6 0 16,-1-8 0-16,6-5 0 16,2-6 0-16,7-6 0 0,11-1 0 15,-1-2 0-15,5 0 0 16,6 4 0-16,2 0 0 16,2 10 0-16,-2 2 0 15,2 10 0-15,-7 1 0 0,4 14-20 16,-4 0-65-16,-7 2-4 15</inkml:trace>
  <inkml:trace contextRef="#ctx0" brushRef="#br1" timeOffset="82231.4012">7346 8453 359 0,'0'0'9'0,"0"0"3"15,0 0 4-15,0 0 0 0,-12 0 1 16,12 0 0-16,0 0 1 15,-10 9 1-15,10-9-9 16,-18 15-4-16,11-3-3 16,0 6-1-16,-1-1-1 15,0 5 0-15,4-2 0 0,1 3 1 16,3-4 0-16,7-2-2 16,9-4 0-16,3-2 0 15,4-8 0-15,2-3 0 16,2-2 0-16,1-8 0 15,-2-2 0-15,-7-8 0 0,0-2 0 16,-9-3 0-16,-5-2 0 16,-5 0 0-16,-10 0 0 15,-8 1 0-15,-1 7 0 0,-6 8 0 16,0 4 0-16,-5 7 0 16,5 5 0-16,0 3 0 15,-2 12-77-15,17 2-13 0</inkml:trace>
  <inkml:trace contextRef="#ctx0" brushRef="#br1" timeOffset="86736.3374">8007 8320 48 0,'0'0'3'0,"0"0"5"0,0 0 4 16,0 0 4-16,0 0 5 15,-5-9 2-15,5 9 7 16,0 0 2-16,-4-10-2 0,4 10-2 16,0 0-1-16,-10-2-2 15,-1 2 0-15,11 0-2 16,-16 0-2-16,5 4-1 15,1-1-2-15,-2 4-1 16,2-5-1-16,10-2-2 0,-15 13-2 16,15-13-2-16,-2 16-2 15,2-16 0-15,7 14 0 16,13-7 0-16,8-4-8 16,6-1 0-16,8-2 0 0,8 0 0 15,2 0 0-15,-2-2 0 16,2-1 0-16,-6-1 0 15,-7 1 0-15,-4 1 0 16,-8 2 0-16,-10 0 0 0,-4 0 0 16,-3-3 0-16,-10 3 0 15,0 0 0-15,0 0 0 16,0 0 0-16,0 0 0 16,0 0 0-16,-8 8 0 0,-2-4 0 15,5 4 0-15,-5 7-60 16,10-15-30-16</inkml:trace>
  <inkml:trace contextRef="#ctx0" brushRef="#br1" timeOffset="87227.8799">8644 8175 417 0,'0'0'6'0,"0"0"2"16,0 0 3-16,0-7-1 16,0 7 2-16,0 0 0 0,7 0 1 15,6 4 1-15,1 6-6 16,7 7-8-16,1 6 0 15,6 0 0-15,1 8 0 16,-2-1 0-16,0 2 0 16,-4-2 0-16,-5 5 0 0,-6-8 0 15,-7 0 0-15,-5-4 0 16,0-4 0-16,-10-2 0 16,-2-7 0-16,-3-2 0 15,0-8 0-15,-3-3 0 0,3-7 0 16,3-10 0-16,7-1 0 15,0-15 0-15,5-1 0 16,10-5 0-16,5 0 0 16,7 2 0-16,1-1 0 0,4 7 0 15,0 3 0-15,3 10 0 16,-2 3 0-16,2 8 0 16,-3 2 0-16,0 8-27 0,10 5-58 15,-18 6-3-15</inkml:trace>
  <inkml:trace contextRef="#ctx0" brushRef="#br1" timeOffset="87740.3756">9161 8395 464 0,'0'0'5'0,"0"0"2"0,0 0 1 16,-8-12 1-16,8 12 1 16,-4-15-2-16,4 5-8 15,2 1 0-15,5-2 0 0,11 5 0 16,1 2 0-16,4 4 0 16,7 0 0-16,-3 4 0 15,-2 4 0-15,-2 8 0 0,-4-4 0 16,-6 5 0-16,-3 1 0 15,-8-1 0-15,-2-1 0 16,-5 1 0-16,-2 0 0 0,-2-5 0 16,3 3 0-16,-1-4-3 15,1 2 2-15,6-3 0 16,0-1 1-16,0-9 0 16,19 18 0-16,0-10 1 15,1 0 1-15,-1-1 0 16,4 1-2-16,2 1 0 0,-6 1 0 15,-1 0 0-15,-6 0 0 16,-9 0 0-16,-3 1 0 16,-8-2 0-16,-6 1 0 15,-11 0 0-15,-5 0 0 0,-5-3 0 16,-8 0 0-16,6-4 0 16,-2-3 0-16,3 0 0 15,5-3-6-15,8-4-23 0,9-3-54 16,3-7-4-16</inkml:trace>
  <inkml:trace contextRef="#ctx0" brushRef="#br1" timeOffset="88030.6906">9817 8199 468 0,'0'0'4'0,"0"0"2"0,0 0 0 16,-8-4 1-16,-4 4 1 16,0 4 0-16,-3 5-4 15,0 7-4-15,-5 5 0 0,3 6 0 16,-1 4 0-16,6-2 0 16,4 7 0-16,3-7 0 15,5 1 0-15,5-4 0 16,8-5 0-16,6-3 0 15,4-9 0-15,9 1 0 0,-1-13-4 16,-1 2-82-16,14-7-3 16</inkml:trace>
  <inkml:trace contextRef="#ctx0" brushRef="#br1" timeOffset="88325.9084">10100 8299 433 0,'0'0'6'16,"0"0"2"-16,-10-3 2 0,10 3 1 15,-17 3 1 1,4 6 0-16,-2 1 0 16,0 4-5-16,4 7-7 0,3 2 0 15,3-4 0-15,5 3 0 16,13-4 0-16,6-3 0 0,6-3 0 16,5-4 0-16,5-6 0 15,-1-2 0-15,1-7 0 16,-3-5 0-16,-7-5 0 0,-4-4 0 15,-7-1 0-15,-8-3 0 16,-6 3 0-16,-11-1 0 16,-8 8 0-16,-6 0 0 15,0 8 0-15,-5 4 0 0,7 6-14 16,-4 10-65-16,12-4-9 16</inkml:trace>
  <inkml:trace contextRef="#ctx0" brushRef="#br1" timeOffset="88677.4388">10598 8245 439 0,'0'0'5'0,"0"-9"2"15,0 9 1-15,-10-14 1 16,2 6 1-16,-6 1 0 16,-1 2 0-16,-3-2 0 0,-3 7-7 15,2 0-3-15,-1 9 0 16,3 3 0-16,8 4 0 15,-2 4 0-15,11-3 0 0,2 3 0 16,11-1 0-16,7 1 0 16,5 1 0-16,4-5 0 15,4 0 0-15,0-2 0 16,1 1 0-16,-1-3 0 0,-14-2 0 16,1 2 0-1,-10-3 0-15,-10-9 0 0,-2 15 0 16,-13-11 0-16,-10 1 0 15,-2 0 0-15,-9-2 0 16,2-3 0-16,-1 2 0 0,0-2 0 16,13 0-44-16,2-2-39 15,8-3-3-15</inkml:trace>
  <inkml:trace contextRef="#ctx0" brushRef="#br1" timeOffset="89045.9769">10998 8061 450 0,'0'0'5'0,"0"0"2"16,-5-3 0-16,5 3 1 16,-13 6 1-16,6 5 1 15,0 2 0-15,-1 9-5 0,5 4-5 16,3 6 0-16,0-1 0 15,11 2 0-15,6-1 0 16,3-3 0-16,10-7 0 16,0-5 0-16,1-5 0 0,7-7 0 15,-1-5 0-15,-1-11 0 16,-4-4 0-16,-5-7 0 16,-5-3 0-16,-2-6 0 0,-10 0 0 15,-3-1 0-15,-3-2 0 16,-4 1 0-16,-4 8 0 15,-1 6 0-15,1 4 0 0,-6 5 0 16,10 10 0-16,-18 0-8 16,6 7-80-16,7 8-2 15</inkml:trace>
  <inkml:trace contextRef="#ctx0" brushRef="#br1" timeOffset="89395.852">11127 8049 453 0,'0'0'4'0,"0"0"3"16,0 0-1-16,0 0 1 15,0 0 0-15,0 9 2 16,0 8 0-16,0 6 0 0,0 9-9 16,0 10 0-16,0 5 0 15,0 8 0-15,-3-1 0 16,3 1 0-16,-2-3 0 16,0-5 0-16,-4-5 0 15,6-5 0-15,-1-9 0 0,1-4 0 16,0-9 0-16,0 0 0 15,0-15-5-15,0 0-82 16,0 0-2-16</inkml:trace>
  <inkml:trace contextRef="#ctx0" brushRef="#br1" timeOffset="90114.1984">11642 7775 381 0,'0'0'8'0,"0"0"3"0,-12-7 2 16,12 7 0-16,0 0 1 15,-11 0 2-15,11 0 1 0,11 22 1 16,21 12-5 0,10 10-6-16,10 7-7 15,3 13 0-15,5 11 0 0,-1 3 0 16,-7 2 0-16,-6 0 0 15,-25-8 0-15,-13-4 0 16,-12-3 0-16,-19 0 0 0,-12-8 0 16,-10-2 0-16,-4-9 0 15,-5-3 0-15,1-9 0 16,0-7 0-16,4-4 0 16,11-8 0-16,3-12 0 0,16-3 0 15,-1-9-17 1,10-11-71-16,10-4-4 15</inkml:trace>
  <inkml:trace contextRef="#ctx0" brushRef="#br1" timeOffset="90577.1429">12207 7652 438 0,'0'0'4'0,"0"-7"2"0,0-3 2 15,0 0 2-15,0-2 0 16,1-4 1-16,5 1 0 0,3-2 0 15,4 2-9 1,4 4-2-16,-1 3 0 0,3 5 0 16,1 3 0-16,-2 8 0 15,-4 4 0-15,-4 10 0 0,-5 3 0 16,-2 5 0-16,-3-1 0 16,-6 0 0-16,-3 3 0 15,-3-1 0-15,-1-6 0 16,-2-6 0-16,5-2 0 0,0 0 0 15,8-5 0-15,2-12 0 16,15 7 0-16,15-7 0 16,13 0 0-16,13-7 0 15,6-4 0-15,5 1 0 0,2-2 0 16,4 7-24-16,-11-3-62 16,-20 1-4-16</inkml:trace>
  <inkml:trace contextRef="#ctx0" brushRef="#br1" timeOffset="91676.3551">13101 8049 418 0,'0'0'6'0,"0"-11"2"16,0 11 2-16,0-12 1 16,0 12 0-16,0-11 0 15,0 11 1-15,0 6 0 16,2 14-4-16,-2 7-4 15,3 5-4-15,-1 8 0 0,1 7 0 16,2-2 0-16,3 4-2 16,-6-10-26-16,-4-1-53 15,4-3-4-15</inkml:trace>
  <inkml:trace contextRef="#ctx0" brushRef="#br1" timeOffset="91846.8993">12895 8257 447 0,'0'0'4'16,"0"0"1"-16,-5-12 1 16,5 12 0-16,7-16 0 15,6 6 1-15,9-1 0 0,13-2 0 16,9 3-4-16,11 0-6 16,10 5-13-16,4 7-62 15,9-2-5-15</inkml:trace>
  <inkml:trace contextRef="#ctx0" brushRef="#br1" timeOffset="92097.7815">14151 7590 466 0,'0'0'2'0,"0"0"0"0,0 0 1 15,-16 9 1-15,-7 12 0 16,-1 8 2-16,-9 11 1 15,-7 15 2-15,-1 7-1 0,-2 14-8 16,6 3 0-16,7 9 0 16,11-7 0-16,8 3 0 15,14-9 0-15,14-3 0 16,11-9 0-16,9-7 0 0,5-15 0 16,12-4-19-16,4-11-68 15,-1-12-4-15</inkml:trace>
  <inkml:trace contextRef="#ctx0" brushRef="#br1" timeOffset="92447.6181">14431 8011 488 0,'0'0'4'0,"0"0"0"15,0 0 2-15,-7-11-1 16,7 11-1-16,0 0-4 15,7 0 0-15,13 0 0 0,2 15 0 16,10 2 0-16,6 7 0 16,-3 3 0-16,4 5 0 15,-1 3 0-15,-9 2 0 16,-6 0 0-16,-9-4 0 16,-5-4 0-16,-7-4 0 15,-2-8 0-15,-7-5 0 0,-10-2 0 16,6-10 0-16,-2-1 0 15,-1-16 0-15,1-4 0 16,6-7 0-16,7-6 0 16,0-4 0-16,9-1 0 0,9 3 0 15,2-2-2-15,10 5-55 16,0 9-29-16,0 9 0 16</inkml:trace>
  <inkml:trace contextRef="#ctx0" brushRef="#br1" timeOffset="92613.1748">15060 8189 424 0,'0'0'6'0,"0"0"2"0,0 13 2 15,0-1 0-15,0 3 2 16,0 5-1-16,0 3 1 16,0 1 0-16,3 3-6 0,-1-4-8 15,5 1-12-15,-7 9-60 16,10-21-9-16</inkml:trace>
  <inkml:trace contextRef="#ctx0" brushRef="#br1" timeOffset="93181.9161">15637 7952 393 0,'0'0'7'0,"5"-10"2"16,0 0 2-16,-1 0 1 15,-1-2 1-15,-3-1 0 0,0-2 1 16,-5 1 0-16,-7 3-7 16,-6 4-3-16,-4 7-1 15,-6 0-1-15,1 6-1 0,-3 6 0 16,6 2 1-16,-1 3-1 15,9 6 0-15,4 0 2 16,12-1-3-16,10 0 0 16,15 3 0-16,5-6 0 15,9 6 0-15,11-5 0 0,1-3 0 16,-2 0 0-16,-4-1 0 16,-8-2 0-16,-7 1 0 15,-9-2 0-15,-11-1 0 16,-10 1 0-16,-10-1 0 15,-10 0 0-15,-11-5 0 0,-4 3 0 16,-8-1 0-16,-6-2 0 16,2-2 0-16,1-2 0 15,7-2-18-15,4 10-55 16,16-11-12-16</inkml:trace>
  <inkml:trace contextRef="#ctx0" brushRef="#br1" timeOffset="93378.515">16012 8006 451 0,'0'0'2'0,"0"0"2"15,0 0 1-15,-5 2 1 0,5-2 0 16,-10 18 0-16,3-6 0 16,2 6 1-16,0 4-2 15,3 0-5-15,2 6-10 16,0-6-20-16,-3 3-50 15,10-5-2-15</inkml:trace>
  <inkml:trace contextRef="#ctx0" brushRef="#br1" timeOffset="93724.6059">16191 8008 441 0,'0'0'5'0,"0"0"1"15,0 0 0-15,0 0 1 16,0 0-1-16,5 10 1 15,-5 0-1-15,5 6 1 0,-3 1-4 16,3 0-2-16,1 3 0 16,1 4 0-16,0-6 1 15,1-1-1-15,0-4 0 16,-1-6 1-16,-7-7 0 0,12 5-1 16,-12-5 1-16,18-14-1 15,-6 2 1-15,1-8-2 16,4-4 0-16,3 5 0 15,2-1 0-15,0 3 0 16,-2 2 0-16,-2 7 0 0,1 3-2 16,-3 5 2-16,-6 10 0 15,-6 5-1-15,4 3 1 16,-8 1 0-16,5 3-3 16,0 2-4-16,-2-4-12 0,6-14-49 15,4 9-15-15</inkml:trace>
  <inkml:trace contextRef="#ctx0" brushRef="#br1" timeOffset="94058.4719">16830 7919 418 0,'0'0'6'16,"0"0"2"-16,0 0 2 16,0-8-1-16,0 8 1 0,-15 0 0 15,0 0 1-15,0 13 1 16,-4 3-6-16,1 5-3 15,1 9 1-15,4 2 0 16,3 3-4-16,8-5 0 16,4 4 0-16,10-8 0 0,11-4 0 15,9-7 0-15,5-5 0 16,6-6 0-16,1-4 0 16,-1-4 0-16,-1-12 0 0,-5-3 0 15,-9-9 0-15,-11-1 0 16,-9-3 0-16,-11-3 0 15,-10 2 0-15,-11 7 0 0,-8 1 0 16,-6 7 0-16,-4 6-8 16,3 12-15-16,-2 0-32 15,9 7-32-15,7-2 0 16</inkml:trace>
  <inkml:trace contextRef="#ctx0" brushRef="#br1" timeOffset="94326.033">17009 7637 433 0,'0'0'5'0,"0"0"1"15,0 0 1-15,0 0 0 0,0 15 1 16,-7 4 2-16,-4 16 1 16,-1 8 1-16,-5 6-3 15,0 13-6-15,1 10-3 0,-1 4 0 16,0-1 0-16,2-1 0 15,1-5 0-15,6-6 0 16,-5-6 0-16,3-13 0 16,0-4 0-16,2-13 0 0,3-4 0 15,-1-6 0-15,6-17 0 16,0 14 0-16,0-14-81 16,6-4-8-16</inkml:trace>
  <inkml:trace contextRef="#ctx0" brushRef="#br1" timeOffset="95125.382">17545 8093 344 0,'0'0'7'0,"0"0"5"16,0 0 4-16,-9-3 3 15,9 3 1-15,0 0 2 16,0 0 0-16,0 0 1 0,0 0-6 16,0 0-8-16,0 0-9 15,13-5 0-15,9 5 0 16,6 0 0-16,6 0 0 16,11 0 0-16,2 0 0 15,5 0 0-15,-4 0 0 0,3 3 0 16,-13 7-77-16,-5-10-12 15</inkml:trace>
  <inkml:trace contextRef="#ctx0" brushRef="#br1" timeOffset="95543.3758">18329 7845 461 0,'0'0'4'16,"0"0"1"-16,-3-9 2 15,3 9 1-15,-2-11 1 0,2 11-1 16,0 0 1-16,5-10-9 16,8 10 0-16,6 9 0 15,4 3 0-15,11 8 0 16,-4 1 0-1,4 9 0-15,-4 3 0 0,-2 1 0 16,-5 0 0-16,-9-4 0 16,-6 0 0-16,-5-10 0 15,-3-4 0-15,-3-5 0 16,3-11 0-16,-10 7 0 0,10-7 0 16,-15-12 0-16,8-5 0 15,1-5 0-15,4-5 0 0,2-6 0 16,6-4 0-16,3 0 0 15,8-1 0-15,3 4 0 16,3 5 0-16,4 6 0 16,-2-2-17-16,-12 15-69 0,19 5-3 15</inkml:trace>
  <inkml:trace contextRef="#ctx0" brushRef="#br1" timeOffset="96030.9579">18983 7960 474 0,'0'0'4'0,"0"0"2"0,-11-13 1 16,11 13 0-16,-12-18 1 16,8 6-3-16,1-1-5 15,3 1 0-15,5 2 0 0,15 3 0 16,2 2 0-16,8 0 0 15,2 5 0-15,-2 0 0 16,0 5 0-16,-5 2 0 16,-3 3 0-16,-10 5 0 0,-1-3 0 15,-9 3 0-15,-2 1 0 16,0-1 0-16,-4-1 0 16,-5-2 0-16,2 1 0 15,-3-1 0-15,1-5 0 16,8 3 0-16,-2-2 0 15,3-8 0-15,0 17 0 0,11-6 0 16,1-2 0-16,-1-1 0 16,8 1 0-16,-4 4 0 15,5-4 0-15,-3 1 0 16,-5-2 0-16,-12-8 0 0,13 18 0 16,-13-9 0-16,0-9 0 15,-17 15 0-15,-4-5 0 0,-7-3 0 16,3-1 0-16,-11 1 0 15,4-5 0-15,-3 2 0 16,3-4-17-16,4-9-61 0,6 5-7 16</inkml:trace>
  <inkml:trace contextRef="#ctx0" brushRef="#br1" timeOffset="96464.0315">19744 7683 471 0,'0'0'3'16,"0"-6"1"-16,0 6 1 0,-8-17 1 16,-2 6-1-16,0 5 1 15,-2-2 0-15,-6 2-1 16,1 6-5-16,-5 0 0 0,2 11 0 15,-1 6 0-15,5 0 0 16,0 5 0-16,7 3 0 16,9 3 0-16,0-4 0 0,9 3 0 15,9 1 0-15,7-3 0 16,2-1 0-16,3-4 0 16,4 2 0-16,-4-1 0 15,-2-7 0-15,-7-4 0 16,-2 3 0-16,-10-7 0 15,-9-6 0-15,0 13 0 16,-12-9 0-16,-10-1 0 0,-3 0 0 16,-8-1 0-16,-4-2 0 15,0 0 0-15,0 0 0 0,-3-5 0 16,12 2-7-16,-6 3-43 16,17-4-36-16,6-3-2 15</inkml:trace>
  <inkml:trace contextRef="#ctx0" brushRef="#br1" timeOffset="96660.3638">19972 7820 468 0,'0'0'5'16,"0"0"1"-16,0 0 1 16,0 0 0-16,6 8 0 15,-6-8 0-15,4 17-3 16,-1 1-4-1,-1-2 0-15,1 7 0 16,4-1 0-16,-2 1-14 0,2-10-60 16,6 6-12-16</inkml:trace>
  <inkml:trace contextRef="#ctx0" brushRef="#br1" timeOffset="96985.3347">20194 7828 439 0,'0'0'5'16,"0"0"1"-16,0 0 2 15,0 0-1-15,0 0 1 0,0 0 0 16,0 0 0-16,-4 8 0 16,4 4-3-16,0 5-2 15,0 3-2-15,6-1 1 16,-3 5 1-16,1-5-3 16,4-2 0-16,0-7 0 0,-8-10 0 15,14 12 0-15,-8-12 0 16,8-5 0-16,2-4 0 15,1-6 0-15,4 0 0 16,2-3 0-16,2 4 0 16,-2-1 0-16,-7 2 0 0,5 6 0 15,-9 2 0-15,-2 5 0 16,-10 0 0-16,10 17 0 16,-5-2 0-16,0 2 0 0,-2 1-6 15,11 5-12-15,-2 3-62 16,9-9-4-16</inkml:trace>
  <inkml:trace contextRef="#ctx0" brushRef="#br1" timeOffset="97307.9246">20840 7607 434 0,'0'0'6'0,"-3"-12"1"15,3 12 2-15,-9-13 1 16,9 13 0-16,-8-10 0 15,8 10 0-15,-12 6 0 16,12 11-5-16,0 5-5 16,0 10 0-16,4 5 0 15,4 4 0-15,4 0 0 0,1-2 0 16,4-1 0-16,8-8 0 16,0-8 0-16,0-5 0 0,4-9 0 15,-1-6 0-15,-1-4 0 16,-2-13 0-16,-2-5 0 15,-9-4 0-15,2-6 0 16,-7-5 0-16,-4 1 0 0,-2 6 0 16,-3-6 0-16,-3 11-39 15,3 6-47-15,-12 4-3 16</inkml:trace>
  <inkml:trace contextRef="#ctx0" brushRef="#br1" timeOffset="97595.1536">20987 7519 439 0,'0'0'5'0,"0"0"1"0,0 0 0 16,-5-4 2-16,2 10 0 15,-5 9 2-15,3 7-1 0,-2 10 1 16,2 10-4-16,-2 8-2 15,1 7-4-15,2 2 0 16,4-1 0-16,-3-3 0 16,3 1 0-16,5-8 0 0,3-5 0 15,2-8 0-15,-1-3 0 16,-1-12 0-16,5 0 0 16,-9-3-50-16,-4-17-36 15,15 3-4-15</inkml:trace>
  <inkml:trace contextRef="#ctx0" brushRef="#br1" timeOffset="97982.4991">21322 7446 472 0,'0'0'3'15,"0"0"1"-15,0 0 1 0,0 0 1 16,10 0-1-16,-3 6 2 16,11 8-1-16,2 8-3 15,2 11-3-15,5 6 0 0,1 8 0 16,1 8 0-1,-4 7 0-15,1 0 0 16,-14 0 0-16,-3-6 0 0,-9 1 0 16,0-7 0-16,-14-5 0 15,-9-6 0-15,-1-4 0 16,-9-5 0-16,1-3 0 0,-1-6 0 16,-1-3 0-16,-1-2 0 15,0-9-9-15,-4 4-77 16,14-7-3-16</inkml:trace>
  <inkml:trace contextRef="#ctx0" brushRef="#br1" timeOffset="98491.6981">21732 7219 455 0,'0'0'5'0,"0"0"2"0,0-12 1 15,0 1 1-15,0 2 1 16,6-4 0-16,-2 0-3 0,4 1-7 16,1-1 0-16,4 6 0 15,2 2 0-15,0 3 0 16,0 2 0-16,-2 7 0 0,1 3 0 15,-7 5 0-15,-3 8 0 16,0-1 0-16,-4 0 0 16,-4 0 0-16,0 0 0 15,-1-2 0-15,-2-2 0 0,2-6 0 16,1-2 0-16,4-10 0 16,0 10 0-16,0-10 0 15,9 7 0-15,7-4 0 16,13 2 0-16,6-3 0 15,5 3 0-15,9-2 0 16,-2-1 0-16,1 0 0 0,-11 1 0 16,-2 0 0-16,-13-3 0 15,-5 0 0-15,-17 0 0 16,11 0 0-16,-11 0 0 0,0 0 0 16,0 0 0-16,-6 12 0 15,6-12 0-15,0 0-43 16,-10 9-48-16,10-9-3 0</inkml:trace>
  <inkml:trace contextRef="#ctx0" brushRef="#br1" timeOffset="99962.4461">418 8306 400 0,'0'0'6'0,"0"0"2"0,-6-10 3 15,6 10 2-15,0-13-1 16,0 13 2-16,0-11-1 16,0 11 2-16,0 0-5 0,10 0-3 15,6 4-5-15,1 11-2 16,5 7 0-16,6 5 0 15,2 9 0-15,-3 3 0 0,1 0 0 16,-3 6 0-16,-11 1 0 16,-1-5 0-16,-8 1 0 15,-5-5 0-15,0 0 0 16,-13-4 0-16,2-6 0 0,-2-7 0 16,0-8 0-16,-2-5 0 15,2-7 0-15,6-12 0 16,5-7 0-16,2-16 0 15,5-7 0-15,7-11 0 0,3-9 0 16,10 0 0 0,5-7 0-16,0 5 0 0,2 4 0 15,0 9 0-15,0 8 0 16,-4 11 0-16,2 14 0 0,-11 9-34 16,-19 9-52-16,18 17-4 15</inkml:trace>
  <inkml:trace contextRef="#ctx0" brushRef="#br1" timeOffset="100375.1828">801 8831 457 0,'0'0'4'0,"-5"-12"0"15,3 2 2-15,-1-5 0 16,3 0 0-16,0-5 1 16,3 0 0-16,6-2-1 0,6 5-2 15,3 2-2-15,7 5 0 16,0 5-2-16,-1 5 0 16,-4 8 0-16,0 9 0 0,-8 5 0 15,-10 5 0-15,-4 6 0 16,-7 4 0-16,-10 0 0 15,-1 1 0-15,-4-2 0 16,2-6 0-16,2 0 0 0,3-10 0 16,6-3 0-16,4-7 0 15,7-10 0-15,0 0 0 16,18 0 0-16,-1-13 0 0,10-1 0 16,0-4 0-16,5-5 0 15,1 3 0-15,-3-6-21 16,-10 4-63-16,10 0-4 15</inkml:trace>
  <inkml:trace contextRef="#ctx0" brushRef="#br1" timeOffset="100804.3081">1178 7919 450 0,'0'0'3'0,"0"0"2"16,0 0 0-16,-5-9 2 16,5 9 0-16,-4-8-1 0,4 8 1 15,2-10-1 1,8 5-2-16,3 3-2 0,1-1-1 15,6 3-1-15,1 0 0 16,0 8 1-16,2 1 0 16,-5 3 0-16,-6 6 0 0,-3 2 1 15,-6 0 0-15,-3 2-2 16,0 2 0-16,-7-1 0 16,-3 0 0-16,3-3 0 15,-6-3 0-15,5-3 0 0,4-4 0 16,4-10 0-16,4 6 0 15,14-9 0-15,4-2 0 16,8-8 0-16,8 1 0 0,4 2 0 16,-3 0-25-16,-2-1-62 15,9 3-3-15</inkml:trace>
  <inkml:trace contextRef="#ctx0" brushRef="#br1" timeOffset="108443.4654">1820 10268 290 0,'0'0'10'16,"0"0"2"-16,0 0 6 15,0 0 0-15,0 0 3 0,-13 0 1 16,13 0-1-1,0 0 0-15,0 0-7 0,0 0-5 16,10 0-3-16,6 0-2 16,9 0-4-16,-6 0-4 15,15 0-15-15,0 2-45 16,-2 1-17-16</inkml:trace>
  <inkml:trace contextRef="#ctx0" brushRef="#br1" timeOffset="108605.0466">1823 10421 378 0,'0'0'3'16,"0"0"2"-16,0 0-1 15,0 0 3-15,5 0 0 0,7 0 1 16,6-3 0-16,6 3 0 16,11-7-12-16,5 0-33 15,6 4-38-15,5-4-4 16</inkml:trace>
  <inkml:trace contextRef="#ctx0" brushRef="#br1" timeOffset="109255.1168">2400 10147 372 0,'0'0'6'16,"0"0"4"-16,-13-8 1 0,13 8 3 15,-15-7 1-15,15 7 0 16,-10-13 1-16,10 13 0 15,-12-4-6-15,12 4-2 0,2 2-2 16,12 11-2-16,7 1-2 16,4 3 0-16,5 5 0 15,7 3 0-15,-3 6-2 16,7-5 0-16,-9 6 0 0,-2-1 0 16,-9-4 0-16,-5 0 0 15,-6-5 0-15,-6 1 0 16,-4-6 0-16,-2-2 0 0,-5-8 0 15,-8-2 0-15,0-5 0 16,0-5 0-16,-2-10 0 16,5-1 0-16,-2-13 0 15,7 0 0-15,7-8 0 16,0-3 0-16,10-2 0 16,5 3 0-16,2 3 0 0,11 4 0 15,-3 5 0-15,2 9-8 16,-2 6-15-16,3 10-62 15,-7 2-3-15</inkml:trace>
  <inkml:trace contextRef="#ctx0" brushRef="#br1" timeOffset="109524.7365">2892 10355 471 0,'0'0'2'16,"0"0"1"-16,0 0-1 15,0 0 1-15,0 0 0 0,-3 14 1 16,3-4 0-16,-2 5 0 16,2 2-2-16,0 7 0 15,0-3 0-15,2 4-1 0,1-3-1 16,1-4-2-16,-1 1-2 15,-1-4-8-15,3 0-14 0,0 7-55 16,-5-22-5-16</inkml:trace>
  <inkml:trace contextRef="#ctx0" brushRef="#br1" timeOffset="110605.2199">2954 9842 415 0,'0'0'5'0,"0"0"3"0,0 0 2 16,-7-10 1-16,7 10 1 15,-6-20 0-15,6 8 1 0,0-6 0 16,6 1-4-16,1-1-6 15,7 4-3-15,2-1 0 0,0 0 0 16,5 6 0-16,-1-2 0 16,-3 6 0-16,3 3 0 15,-3 2 0-15,0 2 0 16,1 8 0-16,-3 3 0 16,-3 7 0-16,-1 4 0 0,-7 3 0 15,-1 1 0-15,-1 2 0 16,-2-3 0-16,-2 0 0 15,-5-3 0-15,-4-1 0 16,4-8 0-16,-3-3 0 16,3-2 0-16,7-10 0 0,-16 10 0 15,16-10 0-15,0 0 0 16,0 0 0-16,5-13 0 16,8 1 0-16,2 0 0 15,5-5 0-15,3 1 0 0,1 0 0 16,2-2 0-16,-2 5 0 15,-4-1 0-15,-4 6 0 0,-2 4 0 16,-5-1 0-16,-9 5 0 16,0 0 0-16,10-5 0 15,-10 5 0-15,0 0 0 16,0 0 0-16,0 0 0 16,0 7 0-16,0-7 0 0,-3 10-8 15,1 12-62-15,2-22-18 16</inkml:trace>
  <inkml:trace contextRef="#ctx0" brushRef="#br1" timeOffset="111222.0206">3677 10047 405 0,'0'0'6'0,"0"-9"1"16,0 9 2-16,-2-18 2 16,-4 9 0-16,-3-2 1 0,-6 7-1 15,-5 1 1-15,-8 7-5 16,-5 11-3-16,-3 11-1 15,-2 5-2-15,3 6 0 16,3 6 0-16,5-2-1 16,10 3 1-16,10-8 0 0,7-4 0 15,12-4-1-15,10-8 0 16,13-6-4-16,4-9-6 16,12-2-27-16,3-3-47 15,-2-10-2-15</inkml:trace>
  <inkml:trace contextRef="#ctx0" brushRef="#br1" timeOffset="111506.4559">3799 10142 420 0,'0'0'4'0,"-8"2"1"0,-2 5 2 16,-2 3 0-16,-3 3 0 16,3 2 1-16,1 0 0 15,2 2 1-15,4 1-4 0,5-4 0 16,12-2-2-16,13-4 0 15,6-6 0-15,7-2 0 16,3-2 0-16,3-8-1 16,1-2 0-16,-5-3 1 15,-8-7-1-15,-7 1 0 0,-11 4-2 16,-5-5 0-16,-9 3 0 16,-13 6 0-16,-7-3 0 15,-5 11 0-15,-5 4-5 16,-2 5-8-16,-2 4-19 0,0 4-53 15,15 6-2-15</inkml:trace>
  <inkml:trace contextRef="#ctx0" brushRef="#br1" timeOffset="111845.3554">4363 10045 424 0,'0'0'4'0,"0"0"1"16,0 0 0-16,-10-2 2 15,-6 2-1-15,2 0 1 16,-6 4 0-16,-1 4 0 16,-5 2-4-16,1 4 0 15,8 7-2-15,2-2 0 16,8 1-1-16,7 0 1 0,2 2-1 16,13-2 1-16,5-2-1 15,5-3 1-15,5-1-1 16,-4-1 1-16,4-4-1 15,-5-1 1-15,-4-1-1 0,-7-2 0 16,-1 5 1-16,-13-10-1 16,0 14 1-16,-18-3-1 15,-1-4 1-15,-9 4 0 0,-6-2-1 16,-3-1-1-16,-1-1-4 16,3 0-9-16,-4 5-57 15,9-12-13-15</inkml:trace>
  <inkml:trace contextRef="#ctx0" brushRef="#br1" timeOffset="112207.3984">4236 9706 462 0,'0'0'5'0,"0"0"2"0,0 0 1 16,-12-12 2-16,12 12 0 15,-6-16-1-15,6 3-9 0,4 1 0 16,5 3 0-16,12 1 0 16,4 1 0-16,4 4 0 15,2 3 0-15,-1 0 0 16,-2 10 0-16,-3 5 0 0,-7 7 0 16,-8 2 0-16,-8 5 0 15,-2-2 0-15,-7 2 0 16,-6-1 0-16,-2-3 0 15,0-1 0-15,2-7 0 0,2-1 0 16,2-4 0-16,7-2 0 16,2-10 0-16,11 5 0 15,6-5 0-15,8 0 0 16,5-5 0-16,7 5 0 16,0-3-79-16,8 0-10 0</inkml:trace>
  <inkml:trace contextRef="#ctx0" brushRef="#br1" timeOffset="112562.5569">4890 9993 480 0,'0'0'4'0,"0"0"0"16,-5-5 1-16,5 5 1 15,-16 2-1-15,7 5 2 16,-2 8-7-16,-2 4 0 15,0 3 0-15,3 7 0 16,0 4 0-16,8-4 0 0,2 1 0 16,7-3 0-16,10-7 0 15,7-5 0-15,5-5 0 16,5-10 0-16,4 0 0 16,2-12 0-16,-3-8 0 15,-5-4 0-15,-5-2 0 0,-6-6 0 16,-14 0 0-16,-7-1 0 15,-7 4 0-15,-14 2 0 16,-6 6 0-16,-5 9 0 0,-5 4 0 16,-6 8 0-16,11 3 0 15,-4 5-32-15,2 4-55 16,16 1-3-16</inkml:trace>
  <inkml:trace contextRef="#ctx0" brushRef="#br1" timeOffset="112793.1762">5066 9747 443 0,'0'0'6'16,"0"0"0"-16,0 0 1 15,0 0 1-15,-2 10 1 16,-3 7 1-16,-2 9 0 16,-6 9 0-16,1 11-8 15,-6 7-2-15,1 10 0 0,-1 2 0 16,4 3 0-16,-4-5 0 15,6 2 0-15,2-11 0 16,2-4 0-16,1-11 0 0,7-11-58 16,0-1-30-16,0-9 1 15</inkml:trace>
  <inkml:trace contextRef="#ctx0" brushRef="#br1" timeOffset="113308.375">5773 9924 425 0,'0'0'6'0,"0"0"3"0,0-10 1 15,0 10 1-15,0 0-1 16,0 0 1-16,0 0 0 0,-11 17 1 15,11 3-6-15,0 7-6 16,3 7 0-16,-1 4 0 16,4 1-3-16,-1-4-11 0,4-17-59 15,-1 11-14-15</inkml:trace>
  <inkml:trace contextRef="#ctx0" brushRef="#br1" timeOffset="113487.7199">5521 10072 444 0,'0'0'4'16,"0"0"1"-16,0 0 1 15,0 0 0-15,16-7 1 16,4 2 0-16,10 0 0 16,4-3 0-16,11 1-6 0,7 2-5 15,5-2-21-15,5-1-56 16,3 6-3-16</inkml:trace>
  <inkml:trace contextRef="#ctx0" brushRef="#br1" timeOffset="113854.8493">6203 9878 469 0,'0'0'4'15,"0"0"3"-15,-13-9 1 16,13 9 0-16,0 0 1 0,-7-8-3 15,7 8-6 1,4 0 0-16,12 5 0 0,6 5 0 16,5 6 0-16,3 6 0 15,0 3 0-15,2-1 0 16,-5 6 0-16,-4 0 0 16,-5 0 0-16,-9-4 0 15,-6-1 0-15,-3-5 0 0,-5-5 0 16,-5-3 0-16,-5-4 0 15,3-8 0-15,-3 0 0 16,2-12 0-16,0-5 0 0,9-12 0 16,4 0 0-16,2-8 0 15,9-1 0-15,8-1 0 16,4 5 0-16,6 2 0 0,5 6 0 16,-3 4-21-16,-13 15-63 15,14 5-4-15</inkml:trace>
  <inkml:trace contextRef="#ctx0" brushRef="#br1" timeOffset="114190.4544">6727 10097 466 0,'0'0'3'0,"-10"0"0"16,10 0 2-16,-17 9-1 0,7 0 1 15,-4 0-1-15,3 6 1 16,1 0 1-16,6 2-3 0,-1 1-1 16,10-3 0-16,2 0 1 15,11-6-3-15,2-3 0 16,6-4 0-16,2-2 0 0,-3-2 0 16,-1-6 0-16,-2-4 0 15,-6-1 0-15,-4-2 0 16,-10-5 0-16,-2 1 0 15,-9 2 0-15,-7-1 0 16,-3 0 0-16,-4 6 0 0,-4 2 0 16,2 5 0-16,-1 3-2 15,10 2-28-15,6 4-56 16,0 1-3-16</inkml:trace>
  <inkml:trace contextRef="#ctx0" brushRef="#br1" timeOffset="114655.7916">6821 9572 463 0,'0'0'5'0,"0"0"2"0,-4-15 1 15,-1 2 1-15,5 4 1 16,0-8-1-16,0 2-9 16,7-8 0-16,6 5 0 15,6 4 0-15,4-1 0 0,4 5 0 16,0 5 0-16,3 5 0 15,-8 3 0-15,-1 12 0 16,-8 5 0-16,-9 7 0 0,-4 3 0 16,-2-1 0-16,-9 3 0 15,-1 1 0-15,-1-6 0 16,1-5 0-16,2-2 0 16,2-8 0-16,4-3 0 0,4-9 0 15,1 9 0-15,18-9 0 16,3 0 0-16,13-5 0 15,5-2 0-15,10 1 0 16,1-9 0-16,9 7-73 0,-8 1-16 16</inkml:trace>
  <inkml:trace contextRef="#ctx0" brushRef="#br1" timeOffset="115259.6292">7761 9825 462 0,'0'0'5'15,"0"-10"2"-15,0 10 2 16,0-11 1-16,0 11 0 16,0-10-2-16,0 10-8 0,0 0 0 15,-2 24 0-15,-1-3 0 16,3 9 0-16,-2 5 0 16,2 2 0-16,0 3 0 15,0-1 0-15,0-4 0 16,0-1 0-16,0-6-22 0,-14-3-66 15,13-6-2-15</inkml:trace>
  <inkml:trace contextRef="#ctx0" brushRef="#br1" timeOffset="115440.1457">7520 9997 438 0,'0'0'4'15,"0"0"3"-15,0 0 2 0,0 0 0 16,0 0 1-16,0 0 1 15,5-12-1-15,13 8 1 16,7-2-9-16,12 4-2 16,2-3 0-16,11 2 0 15,5-1 0-15,5 4-13 16,-3 0-72-16,-5 0-1 0</inkml:trace>
  <inkml:trace contextRef="#ctx0" brushRef="#br1" timeOffset="115823.2918">8149 9765 489 0,'0'0'4'16,"0"0"1"-16,0 0 0 16,0 0 1-16,0 0-4 15,7-3-2-15,6 6 0 16,4 4 0-16,8 8 0 15,5 5 0-15,0 3 0 0,5 6 0 16,-3 1 0-16,3 5 0 16,-8-1 0-16,-7-2 0 15,-3-2 0-15,-10 0 0 16,-1-8 0-16,-6-2 0 16,-6-6 0-16,-3-8 0 0,-3-3 0 15,0-3 0-15,-1-14 0 16,3-2 0-16,3-12 0 15,3-3 0-15,4-7 0 0,11 1 0 16,1-3 0-16,11 1 0 16,-2 4 0-16,9 5 0 15,-1 5 0-15,2 11-7 0,-6 14-73 16,5-3-7-16</inkml:trace>
  <inkml:trace contextRef="#ctx0" brushRef="#br1" timeOffset="116391.3154">8641 10065 450 0,'0'0'5'0,"0"0"1"0,-5-12 2 16,5 12 0-16,0-18 1 15,0 9 0-15,8-5 0 16,5 2-2-16,1 2-7 16,6 1 0-16,4 3 0 0,-1 6 0 15,2 0 0-15,0 3 0 16,-8 7 0-16,-4 2 0 15,-3 0 0-15,-8 4 0 0,-2 1-3 16,0-2 0-16,-7-1 0 16,-3 1 1-16,2-3 0 15,-2-1 0-15,3-1 1 16,2 0 1-16,5-10-1 0,-5 15 1 16,5-15 0-16,5 14 0 15,5-6 1-15,8-1 0 16,1 0 0-16,1 0 0 15,5 1 0-15,0 0 0 16,-6-4-1-16,2 5 0 0,-7-2 0 16,-6 1 1-16,-8-8-1 15,0 17 1-15,-10-10-1 16,-7 3 1-16,-11-3-1 0,1 0 1 16,-10 1-1-16,-4-4 0 15,0-1 0-15,-5 0-2 16,12-3-2-16,-1 0-6 15,8 0-19-15,17-7-55 0,-8-1-1 16</inkml:trace>
  <inkml:trace contextRef="#ctx0" brushRef="#br1" timeOffset="117036.9003">8770 9581 430 0,'0'0'8'0,"0"0"0"0,-6-9 2 15,6 9 2-15,-1-18 0 16,1 6 0-16,0-3 1 0,7 1-7 16,1-4-6-16,7 3 0 15,7 4 0-15,1 2 0 16,1 2 0-16,-1 4 0 15,-1 3 0-15,1 7 0 16,-8 5 0-16,-6 7 0 0,-3 0 0 16,-6 4 0-16,-2 1 0 15,-7 3 0-15,0-4 0 16,-3-1 0-16,1-4 0 16,-1-6 0-16,1 0 0 15,9-2 0-15,2-10 0 16,13 7 0-16,10-7 0 0,9 0 0 15,4 0 0-15,13-4 0 16,7 4 0-16,-6 4-64 0,3-4-23 16,-7 0-1-16</inkml:trace>
  <inkml:trace contextRef="#ctx0" brushRef="#br1" timeOffset="117424.9609">9631 9750 433 0,'0'0'6'0,"0"0"2"15,0 0 0-15,0 0 1 16,-5 0 1-16,-13 7 0 16,-3 8 1-16,-2 2-1 0,-7 6-4 15,3 4-6-15,-3 3 0 16,10 5 0-16,2-3 0 15,13 0 0-15,12-4 0 16,11-4 0-16,10-6 0 16,9-1 0-16,0-7-14 0,15-13-64 15,-2 3-8-15</inkml:trace>
  <inkml:trace contextRef="#ctx0" brushRef="#br1" timeOffset="117720.4721">9859 9914 425 0,'0'0'4'0,"-17"5"1"16,3 0 0-16,-1 5 1 15,-1-1 0-15,-2 6 1 0,1 2 0 16,4 1 0-16,12 0-3 16,2-3 0-16,17-3-1 15,12-5 0-15,1-2-1 16,7-5 1-16,5-3 0 0,-3-4 0 15,0-5 0-15,-5-4 0 16,-11 0 0-16,-6-5-1 16,-11 2 1-16,-7-3-3 15,-5 4 0-15,-13 4 0 0,-2 4-2 16,-9 4-4-16,4 6-8 16,-7 3-17-16,-3 6-54 15,20 4-1-15</inkml:trace>
  <inkml:trace contextRef="#ctx0" brushRef="#br1" timeOffset="118056.8713">10346 9847 458 0,'0'0'3'0,"0"0"0"16,0 0 1-16,-7-5 0 15,-1 5 0-15,-4 0 1 16,0 2-1-16,-6 3 0 0,0 7-3 15,4 1 0-15,2 2-1 16,2 4 0-16,8 2-1 16,2 1 1-16,7-5 0 15,7 5 0-15,3-1 1 16,9-6-1-16,2-1 0 0,-7-1 1 16,7-1-1-16,-6-5 0 15,-1 0 0-15,-7-1 1 16,-7-2-1-16,-7-4 0 15,-2 11 1-15,-13-7-1 0,-5-2 1 16,-10 4-1-16,-4-3-1 16,-3-1-5-16,-6-2-14 15,-14-2-61-15,24-7-3 0</inkml:trace>
  <inkml:trace contextRef="#ctx0" brushRef="#br1" timeOffset="118411.6281">10374 9495 457 0,'0'0'5'0,"0"0"2"0,-5-9 1 16,5 9 2-16,-5-11-1 15,5 11 0-15,0-18-3 0,10 6-6 16,3 5 0-16,8 0 0 15,5 4 0-15,1 3 0 16,3 0 0-16,-3 8 0 0,-4 6 0 16,-6 4 0-16,-7 7 0 15,-10 1 0-15,0 2 0 16,-10 1 0-16,-6 5 0 0,2-10 0 16,-3 0 0-16,2-1 0 15,5-7 0-15,3 1 0 16,4-8 0-16,3-9 0 15,20 10 0-15,5-10 0 0,2 0 0 16,13-2-2-16,7-3-83 16,-2-6-1-16</inkml:trace>
  <inkml:trace contextRef="#ctx0" brushRef="#br1" timeOffset="118737.3531">10946 9631 439 0,'0'0'6'16,"0"0"0"-16,-13 0 2 0,13 0 1 16,-10 13 0-16,5 1 1 15,3 4 1-15,-3 3 2 16,5 8-13-16,0-2 0 0,12 5 0 16,1-2 0-16,4-3 0 15,3-5 0-15,5-2 0 16,5-8 0-16,0-4 0 15,2-8 0-15,0 0 0 16,0-12 0-16,-4-6 0 0,-3-5 0 16,-6-3 0-16,-3-5 0 15,-9-6 0-15,-7 6 0 16,0-1 0-16,-5-1 0 16,-2 13 0-16,-6 1 0 15,1 11 0-15,-6 1-29 0,6 10-59 16,3 4-3-16</inkml:trace>
  <inkml:trace contextRef="#ctx0" brushRef="#br1" timeOffset="119010.2438">11070 9506 483 0,'0'0'4'0,"0"0"1"16,0 0 0-16,0 0 1 16,-2 9 0-16,-1 6-4 0,3 12-2 15,-5 13 0-15,3 4 0 16,2 12 0-16,0 12 0 16,0 4 0-16,0-1 0 15,0 2 0-15,0-7 0 16,2-3 0-16,1-12 0 0,6-11-35 15,-4-1-53-15,-2-14-4 16</inkml:trace>
  <inkml:trace contextRef="#ctx0" brushRef="#br1" timeOffset="121638.3689">11816 9656 393 0,'0'0'7'16,"0"0"3"-16,0 0 3 15,5-10 2-15,-5 10 1 16,0 0-1-16,0 0 2 0,0 0 0 16,7 7-9-16,-7 13-8 15,0 3 0-15,3 4 0 16,-3 0 0-16,0 8 0 0,2-1 0 16,-2-2 0-16,2-2 0 15,1-3 0-15,0-4 0 16,2-1 0-16,-5-5 0 0,5 3-14 15,-5-2-72-15,0-11-2 16</inkml:trace>
  <inkml:trace contextRef="#ctx0" brushRef="#br1" timeOffset="121958.7152">11582 9827 425 0,'0'0'6'0,"0"0"2"16,0 0 2-16,-9-5 0 0,9 5 1 16,0 0 2-16,9-7 1 15,11 4 0-15,14 1-14 16,11-1 0-16,8 0 0 0,9 0 0 16,2 2 0-16,3-1 0 15,-7-2 0-15,-5 4 0 16,-12 0 0-16,-11 0 0 15,-10-2 0-15,-7 2 0 16,-8 0 0-16,-7 0 0 0,0 0 0 16,0 0 0-16,0 0 0 15,-7 0 0-15,7 0 0 16,-15 2 0-16,15-2-16 16,-15 13-73-16,8-10-2 15</inkml:trace>
  <inkml:trace contextRef="#ctx0" brushRef="#br1" timeOffset="123289.8463">12582 9664 430 0,'0'0'6'0,"0"0"1"0,-5-11 4 16,5 11 0-16,-3-12 2 15,3 2 1-15,0 1 0 16,0-3-9-16,10-1-5 16,2 0 0-16,6 1 0 15,2 0 0-15,8 1 0 0,-1 2 0 16,5 6 0-16,3 3 0 15,-5 0 0-15,-3 10 0 16,-3 3 0-16,-4 6 0 0,-2 1 0 16,-12 5 0-16,-2 2 0 15,-8 3 0-15,-10-3 0 16,-5 3 0-16,-4-3 0 16,-9 0 0-16,2-1 0 0,0-7 0 15,0 1 0-15,5-8 0 16,5-3 0-16,8-1 0 15,2-2 0-15,10-6 0 16,0 0 0-16,17 4 0 16,6-4 0-16,1 0 0 0,9 0 0 15,4 0 0-15,0-3 0 16,1 2 0-16,-2-2 0 16,-2 0 0-16,-8 3 0 15,-2 0 0-15,-8 0 0 16,-6-2 0-16,0 2 0 0,-10 0 0 15,0 0 0-15,0 0 0 16,0 0 0-16,0 8 0 0,0-8-9 16,0 12-78-16,0-12-1 15</inkml:trace>
  <inkml:trace contextRef="#ctx0" brushRef="#br1" timeOffset="123738.8151">13151 9576 486 0,'0'0'3'0,"0"0"2"16,0 0 1-16,0 0-1 15,5 0 1-15,-5 0-6 16,20 5 0-16,-5 7 0 0,2 5 0 15,5 2 0-15,0 5 0 16,6 6 0-16,-3 1 0 16,0 0 0-16,-8-4 0 0,-2 1 0 15,0-3 0-15,-5-6 0 16,-2-2 0-16,-6-4 0 16,-2-1 0-16,0-12 0 0,-2 10 0 15,2-10 0-15,-18 0 0 16,11-4 0-16,-3-12 0 15,4-3 0-15,6-3 0 16,0-13 0-16,8 0 0 0,7-4 0 16,5-2 0-16,5 2 0 15,5 4 0-15,0 3 0 16,2 2 0-16,0 11 0 16,-2 7 0-16,0 7 0 15,-6 2 0-15,1 6-42 0,-6 9-44 16,-3 5-5-16</inkml:trace>
  <inkml:trace contextRef="#ctx0" brushRef="#br1" timeOffset="124091.9671">13807 9800 474 0,'0'0'3'0,"0"0"0"16,0 0 2-16,-10 0-1 16,-2 0 1-16,1 4 0 0,-3 7 0 15,4 1 0 1,-3 3-3-16,0 2-2 0,9 2 0 16,1-1 0-16,6 0 0 15,10-1 0-15,4-7 0 16,5 0 0-16,6-5 0 15,1-5 0-15,1-3 0 0,0-4 0 16,-5-5 0-16,-2-6 0 16,-9-2 0-16,-4-4 0 0,-10-4 0 15,-6 6 0-15,-7 0 0 16,-8 2 0-16,1 5 0 16,-6 3-2-16,3 9-84 15,0 3-2-15</inkml:trace>
  <inkml:trace contextRef="#ctx0" brushRef="#br1" timeOffset="124502.1801">14145 9535 464 0,'0'0'6'0,"0"0"2"16,0 0 1-16,-3-10 1 15,3 10 1-15,0 0-8 0,0 0-3 16,9-7 0-16,3 8 0 16,13 7 0-16,2 7 0 15,3 4 0-15,5 7 0 0,-1 1 0 16,1 5 0-16,-8 3 0 16,-4-2 0-16,-9-2 0 15,-1-4 0-15,-8 1 0 16,-2-6 0-16,-3-5 0 0,-8-5 0 15,0-4 0-15,-4-6 0 16,0-2 0-16,-3-2 0 16,3-13 0-16,1-2 0 15,6-10 0-15,5-4 0 16,0-3 0-16,13-5 0 0,-1-1 0 16,11 1 0-16,-4 6 0 15,6-2 0-15,3 13 0 16,-6 5-7-16,-5 10-79 15,8 4-1-15</inkml:trace>
  <inkml:trace contextRef="#ctx0" brushRef="#br1" timeOffset="124734.5556">14804 9731 494 0,'0'0'2'15,"0"0"1"-15,0 0 1 0,2 9 0 16,-2 1 0-16,5 5-4 16,-3 2 0-16,4 5 0 15,-3 4 0-15,1 1 0 16,1 2 0-16,-5-1 0 16,3 1 0-16,-3-4 0 15,4-11-46-15,-4 6-41 0,0-4-3 16</inkml:trace>
  <inkml:trace contextRef="#ctx0" brushRef="#br1" timeOffset="125766.9018">15423 9518 419 0,'0'0'5'0,"0"0"3"16,0-12 1-16,0 4 1 15,0 8 1-15,-10-18 0 16,-2 10 0-16,-6 5 1 0,-5 3-4 16,-1 6-3-16,-3 7-3 15,-2 12-2-15,5 2 0 16,4 5 0-16,3 6 0 16,4-4 0-16,8 3 0 15,5-3 0-15,11-4 0 0,6-6 0 16,8-4 0-16,7 1 0 15,2-6-47-15,10-8-39 16,2-7-2-16</inkml:trace>
  <inkml:trace contextRef="#ctx0" brushRef="#br1" timeOffset="126075.9818">15619 9656 413 0,'0'0'5'0,"-7"0"2"16,-4 2 2-16,-1 4 1 15,-2 0 1-15,-4 5 0 16,3 4 1-16,0-3-1 0,3 6-3 16,7-1-2-16,5-3-2 15,10-2 0-15,7 1-4 16,7-8 0-16,6 0 0 16,3-5 0-16,10-3 0 15,-8-6 0-15,2-2 0 16,-7-3 0-16,-3-3 0 0,-8-3 0 15,-6-2 0-15,-9 2 0 16,-4-3 0-16,-10 6 0 16,-6 3 0-16,-5 3 0 15,-3 4 0-15,-1 7 0 0,-5 0 0 16,8 13-21-16,-1 4-64 16,11-7-2-16</inkml:trace>
  <inkml:trace contextRef="#ctx0" brushRef="#br1" timeOffset="126441.3015">16201 9572 428 0,'0'0'5'0,"0"0"2"16,-5-12 1-16,5 12 1 16,-18-11 1-16,4 6-1 15,-2 1 1-15,1 1 0 16,-2 3-5-16,0 3-2 15,1 4-2-15,5 6 0 0,1 3-1 16,8 0 0-16,2 3 0 16,0 1 0-16,12-2 0 0,5 1 0 15,5-2 1-15,3 1-1 16,3-6 1-16,2 4-1 16,0-7 1-16,-5 1-1 15,-4-3 0-15,-3 1 0 0,-6-4 0 16,-12-4 0-16,3 13 2 15,-12-10-2-15,-7 1 0 16,-6-1 0-16,-8-1 0 16,-2-2 0-16,-5 4-2 0,-4-4-6 15,14 0-23-15,11 0-50 16,-4-6-4-16</inkml:trace>
  <inkml:trace contextRef="#ctx0" brushRef="#br1" timeOffset="126774.4576">16663 9443 474 0,'0'0'4'15,"0"0"1"-15,0 0 1 0,-10-7 1 16,-2 7 0-16,-4 4 1 16,-4 6-8-16,-1 5 0 15,1 8 0-15,0 4 0 16,0 0 0-16,13 5 0 15,1 1 0-15,9-6 0 0,12-3 0 16,10-1 0-16,0-10 0 16,10-4 0-16,0-4 0 15,1-5 0-15,-3-5 0 0,-3-8 0 16,-5-1 0-16,-7-9 0 16,-6 1 0-16,-10-5 0 15,-4 4 0-15,-10-4 0 16,-6 8 0-16,-10 3 0 15,1 4 0-15,-6 8 0 16,6 4-9-16,2 3-78 0,4 1-1 16</inkml:trace>
  <inkml:trace contextRef="#ctx0" brushRef="#br1" timeOffset="127035.3782">16880 9168 482 0,'0'0'4'0,"0"0"0"16,0 0 1-16,0 0 1 16,-10 3 1-16,0 12-4 15,-5 7-3-15,-2 14 0 16,-6 7 0-16,-2 11 0 16,-5 11 0-16,3 4 0 0,-1 5 0 15,2-1 0-15,1-5 0 16,5-5 0-16,-1-4 0 15,5-10 0-15,0-8 0 16,9-4 0-16,-3-15 0 16,-9-2-84-16,16-5-6 0</inkml:trace>
  <inkml:trace contextRef="#ctx0" brushRef="#br1" timeOffset="129875.7877">17071 9644 355 0,'0'0'7'16,"0"0"5"-16,0 0 2 15,-9 0 1-15,9 0 1 0,0 0 3 16,-11 0-1-16,11 0 2 15,0 0-7-15,0 0-1 16,0 0-2-16,0 0-10 16,15 2 0-16,11-2 0 0,8 0 0 15,7 0 0-15,10-2 0 16,6-6 0-16,6 3 0 16,-7 0 0-16,-4 1 0 15,-2-1 0-15,-13-1 0 16,-7 6 0-16,-9-1 0 0,-9 1 0 15,-12 0 0-15,13 0 0 16,-13 0 0-16,0 0 0 16,0 0 0-16,0 0 0 15,0 0 0-15,0 0 0 0,-10 1 0 16,10-1 0-16,-6 0 0 16,6 0 0-16,-14 3 0 15,3 0 0-15,11-3 0 0,-17 5 0 16,17-5-8-16,-13 12-83 15,13-12-3-15</inkml:trace>
  <inkml:trace contextRef="#ctx0" brushRef="#br1" timeOffset="132353.6618">17857 9457 401 0,'0'0'7'0,"0"0"2"15,0 0 3-15,-5-9 2 16,5 9 1-16,-3-12 1 16,3-1 1-16,0 1 1 0,6 0-16 15,6-5-2 1,5 0 0-16,3 5 0 0,6-2 0 15,4 4 0-15,6 5 0 16,-7 3 0-16,4 2 0 16,-3 7 0-16,-5 5 0 0,-3 6 0 15,-7 2 0-15,-5 4 0 16,-5 1 0-16,-5 4 0 16,-5 2 0-16,-8-1 0 0,-6-1 0 15,-6-2 0-15,-2-2 0 16,-1-2 0-16,-2-4 0 15,8-7 0-15,0 0 0 16,7-1 0-16,0-4 0 0,7-5 0 16,8-2 0-16,0 0 0 15,8 5 0-15,7-5 0 16,10 0 0-16,0 0 0 16,7-2 0-16,3-1 0 0,2 1 0 15,-3 0 0-15,-2-1 0 16,-2 1 0-16,-7-1 0 15,-3 0 0-15,-8 3 0 16,-2 0 0-16,-10 0 0 16,10-2 0-16,-10 2 0 0,0 0 0 15,0 0 0-15,0 0 0 16,0 0 0-16,0 0 0 16,0 0 0-16,0 0 0 0,-7-3 0 15,-8 3-87-15,15 0-3 16</inkml:trace>
  <inkml:trace contextRef="#ctx0" brushRef="#br1" timeOffset="132953.2693">18461 9351 416 0,'0'0'7'0,"0"0"2"0,-6-12 3 16,6 12 1-16,0-10 1 15,0 10 0-15,4-10 1 16,-4 10-4-16,19 0-11 16,-6 7 0-16,1 8 0 15,7 5 0-15,-2 4 0 16,4 7 0-16,-1 3 0 0,-2 4 0 15,0-1 0-15,-3-2 0 16,-5-3 0-16,1-2 0 16,-8-6 0-16,-2-2 0 15,-3-5 0-15,-3-1 0 0,-2-6 0 16,-5-6 0-16,0-1 0 16,-2-3 0-16,-1-7 0 0,1-8 0 15,4-5 0-15,6-7 0 16,2-5 0-16,5-4 0 15,7-1 0-15,6 0 0 16,4 2 0-16,5 1 0 0,1 7 0 16,2 5 0-16,-1 4 0 15,-6 3 0-15,7 10 0 16,-13 0-10-16,-17 5-77 16,25 10-2-16</inkml:trace>
  <inkml:trace contextRef="#ctx0" brushRef="#br1" timeOffset="133286.7147">19022 9592 453 0,'0'0'4'0,"0"0"2"16,0 0 1-16,0 0 0 15,-12 0 1-15,2 7 0 0,3 1 0 16,-5 2 2-16,-5-1-10 15,9 6 0-15,-3 2 0 16,11 1 0-16,0-4 0 16,6 2 0-16,6-4 0 0,10-2 0 15,-2-5 0-15,5-3 0 16,0-2 0-16,-3-4 0 16,-1-9 0-16,-7-4 0 15,-4-3 0-15,-5-3 0 16,-5-1 0-16,-5 1 0 15,-10 2 0-15,0 3 0 0,-4 3 0 16,1 7 0-16,-2 1-9 16,3 7-76-16,-1 2-3 15</inkml:trace>
  <inkml:trace contextRef="#ctx0" brushRef="#br1" timeOffset="133702.9055">19271 9403 464 0,'0'0'6'0,"0"-9"1"15,0 9 3-15,-3-12 0 0,3 12 0 16,0-11-6-16,0 11-4 16,11-3 0-16,1 6 0 15,8 8 0-15,0 6 0 16,5 2 0-16,0 6 0 0,2 4 0 15,-2 5 0-15,-3-5 0 16,-4-3 0-16,-6 5 0 16,-2-6 0-16,-5-6 0 15,-3-4 0-15,-2-1 0 0,0-14 0 16,-9 13 0-16,1-13 0 16,-4-5 0-16,0-7 0 15,-1-5 0-15,3-10 0 0,5-6 0 16,3-4 0-16,2-7 0 15,9-2 0-15,6 0 0 16,5 0 0-16,0 5 0 16,8 9 0-16,-7 1 0 0,4 12 0 15,0 7 0-15,0 7-6 16,12 5-80-16,-16 7-3 16</inkml:trace>
  <inkml:trace contextRef="#ctx0" brushRef="#br1" timeOffset="134187.4205">19801 9651 484 0,'0'0'5'15,"-7"-7"1"-15,7 7 2 16,-8-18 0-16,3 6-8 0,-3 0 0 15,8-6 0-15,0 0 0 16,5 4 0-16,7 2 0 16,6 2 0-16,2 5 0 15,0 2 0-15,5 3 0 0,-8 5 0 16,3 8 0-16,-5-1 0 16,-8 2 0-16,-2 4 0 15,-2 0 0-15,-3-1 0 16,0 0 0-16,-3-2 0 15,-2-1 0-15,1 2 0 16,-4-3 0-16,6-4 0 0,0 2 0 16,2-2 0-16,0-1 0 15,9 1 0-15,6-2 0 16,5 3 0-16,5-2 0 0,-1 1 0 16,6 2 0-16,-2-2 0 15,-4 1 0-15,-1 1 0 16,-8-4 0-16,-5 3 0 0,-5 0 0 15,-5-10 0-15,-21 12 0 16,-6-5 0-16,-8 1 0 16,-4-3 0-16,-9-1 0 15,2 7-7-15,0-7-77 0,2 1-2 16</inkml:trace>
  <inkml:trace contextRef="#ctx0" brushRef="#br1" timeOffset="137136.6347">20520 9403 402 0,'0'0'6'16,"0"-12"3"-16,0 3 2 15,0-2 1-15,0-1 2 16,-1-3 0-16,-8 0 0 15,3 0 0-15,-9 11-5 16,-7 1-3-16,-3 8-6 0,-2 7 0 16,-3 10 0-16,0 5 0 0,3 6 0 15,4 1 0-15,6 3 0 16,9 4 0-16,8-10 0 16,13 1 0-16,12-3 0 0,7-8 0 15,5-8 0-15,9-1 0 16,0-4 0-16,2-8 0 15,3-6-85-15,-3 1-3 16</inkml:trace>
  <inkml:trace contextRef="#ctx0" brushRef="#br1" timeOffset="137456.9606">20802 9457 388 0,'0'0'7'0,"0"0"3"16,0 0 2-16,-12 0 1 0,2 3 2 15,0 5 0 1,-7-1 0-16,5 4 1 0,-4 1-7 16,7 3-3-16,1 2-1 15,8 0-5-15,3 0 0 16,14-2 0-16,3-2 0 0,10-6 0 16,0 1 0-16,7-5 0 15,-5-3 0-15,3-6 0 16,-8-5 0-16,-2-1 0 0,-5-8 0 15,-10 3 0-15,-5-5 0 16,-5 3 0-16,-10-1 0 16,-5 2 0-16,-9 3 0 15,-1 10 0-15,-3 0 0 0,1 8-17 16,2 4-37-16,4 3-32 16,12-1-2-16</inkml:trace>
  <inkml:trace contextRef="#ctx0" brushRef="#br1" timeOffset="137833.9452">21347 9385 438 0,'0'0'4'16,"0"0"2"-16,-3-12 0 16,3 12 2-16,-12-9-1 15,0 4 1-15,-1-1-1 16,-2 4 1-16,-2 2-5 0,0 8-1 15,-4 4-1 1,8-1 0-16,4 6-1 0,4 2 0 16,5 1 1-16,11 2 0 15,3 1-1-15,9 0 1 0,3-4 0 16,7 0 0 0,0-3 0-16,-1-2 0 0,-2-1-1 15,-8-1 0-15,-2-4 0 16,-5-1 0-16,-5-2 1 15,-10-5-1-15,0 0 1 0,-15 10-1 16,-7-8 1-16,1 1 1 16,-6-3-2-16,-1 2 0 15,-1-2-2-15,1 0-3 16,3 3-10-16,3 2-46 0,7-5-23 16,5 0-2-16</inkml:trace>
  <inkml:trace contextRef="#ctx0" brushRef="#br1" timeOffset="138835.6855">21680 9285 335 0,'0'0'10'0,"0"-7"4"16,0 7 4-16,0-14 3 0,0 5 1 16,0 9 2-16,0-18-1 15,0 18 1-15,0-9-9 16,0 9-10-16,0 7-5 15,0 10 0-15,0 3 0 0,5 5 0 16,0 2 0-16,7 8 0 16,3-5 0-16,6-1 0 15,0-4 0-15,4-3 0 16,0-7 0-16,2-2 0 0,3-6 0 16,-7-7 0-16,1 0 0 15,-1-11 0 1,-5-3 0-16,-1-4 0 0,-2-6 0 15,-3-6 0-15,1-2 0 16,-6 0 0-16,-2 3 0 0,0 0 0 16,-3 8 0-16,-2 1 0 15,0 8 0-15,0 12 0 16,0 0 0-16,-9-3 0 0,9 10-21 16,-7 10-68-16,-4-2-2 15</inkml:trace>
  <inkml:trace contextRef="#ctx0" brushRef="#br1" timeOffset="139133.9886">21854 9121 457 0,'0'0'5'0,"0"0"1"0,0 0 1 15,0 0 1-15,-10 12 2 16,8 3 1-16,-1 11-4 16,3 3-7-16,0 12 0 0,0 7 0 15,3 9 0-15,-1 0 0 16,5 2 0-16,1 1 0 0,-3-1 0 16,0-4 0-16,0-9 0 15,0-5 0-15,0-7 0 16,-4-7 0-16,6 1 0 15,5-11-80-15,-10-5-11 0</inkml:trace>
  <inkml:trace contextRef="#ctx0" brushRef="#br1" timeOffset="141368.4218">3115 11457 365 0,'0'0'8'0,"0"0"4"16,0 0 2-16,0 0 2 0,0 0 2 15,-10-6-1-15,10 6 2 16,0 0 0-16,0 0-6 16,5 0-3-16,10 0-10 0,12 0 0 15,8 3 0-15,5-3 0 16,9 0 0-16,6 0 0 16,2-3 0-16,1-1 0 15,-6-1 0-15,-7 2 0 16,-6-1 0-16,-6 1 0 0,-9 1 0 15,-6-1 0-15,-3 3 0 16,-15 0 0-16,15-2 0 16,-15 2 0-16,0 0 0 0,0 0 0 15,0 0 0-15,0 0 0 16,0 0 0-16,0 0 0 16,-5 0 0-16,5 0 0 15,0 0 0-15,-10 2 0 0,0-2 0 16,-4 8-49-16,14-8-45 15</inkml:trace>
  <inkml:trace contextRef="#ctx0" brushRef="#br1" timeOffset="143050.2825">4040 11292 365 0,'0'0'8'0,"0"0"4"0,-10-13 2 16,10 13 2-16,-5-18 1 15,3 11 2-15,-3-5 1 16,5-4 0-16,0 4-6 16,5 0-8-16,7 2-6 15,3 0 0-15,8 3 0 0,0 0 0 16,7 7 0-16,3 0 0 16,2 0 0-16,0 7 0 15,-5 7 0-15,0 1 0 0,-12 0 0 16,1 5 0-16,-10 2 0 15,-9 1 0-15,-8 4 0 16,-9 0 0-16,-4 0 0 16,-7 1 0-16,-2-2 0 15,-2-1 0-15,0-5 0 16,5-2 0-16,3-3 0 0,4-5 0 16,6-3 0-16,5 0 0 15,9-7 0-15,0 0 0 16,7 5 0-16,13-5 0 0,6 0 0 15,7 0 0-15,7-3 0 16,2 1 0-16,6-2 0 16,-2-2 0-16,-5 4 0 0,1 0 0 15,-10-1 0-15,-5 3 0 16,-6 0 0-16,-7 0 0 16,-4 0 0-16,-10 0 0 15,8 0 0-15,-8 0 0 16,0 0 0-16,0 0 0 0,0 0 0 15,-8 0 0-15,8 0 0 16,-5 3 0-16,5-3 0 16,-17 4 0-16,-1 2-66 15,18-6-26-15</inkml:trace>
  <inkml:trace contextRef="#ctx0" brushRef="#br1" timeOffset="146418.2532">4668 11264 419 0,'0'0'5'15,"0"0"3"-15,-7-10 2 0,7 10 1 16,-7-12 2-16,7 12-1 16,-5-11 1-16,5 11 1 15,0 0-8-15,10 0-6 16,2 8 0-16,8 4 0 16,3 6 0-16,2 5 0 0,1-2 0 15,2 6 0-15,-2 1 0 16,0 1 0-16,-8-1 0 15,-3-2 0-15,-6-3 0 16,-1 0 0-16,-5-6 0 16,-3-2 0-16,0-4 0 15,-11-3 0-15,3-2 0 0,-3-6 0 16,-2-6 0-16,1-6 0 16,2-7 0-16,2-9 0 0,6-1 0 15,2-6 0-15,7-2 0 16,8-1 0-16,3 6 0 15,4 0 0-15,2 7 0 0,4 3 0 16,0 9 0-16,-3 4 0 16,0 3-87-16,-1 6-1 15</inkml:trace>
  <inkml:trace contextRef="#ctx0" brushRef="#br1" timeOffset="146653.1471">5178 11388 446 0,'0'0'4'0,"0"0"0"15,0 0 3-15,0 0 1 0,0 17 0 16,0-7 1-16,0 2 0 16,0 5 1-16,2 3-4 15,1 3-6-15,2 1 0 0,3 1 0 16,-3 0 0-16,2-2 0 15,0-3 0-15,2-3 0 0,-7-3-20 16,-2 1-63-16,2-3-4 16</inkml:trace>
  <inkml:trace contextRef="#ctx0" brushRef="#br1" timeOffset="147098.6065">5420 11246 478 0,'0'0'4'0,"0"0"2"0,0 0 1 16,0 0 0-16,0 0 2 15,0 0-9-15,7-3 0 0,6 3 0 16,4 11 0-16,3-1 0 15,5 7 0-15,2 6 0 16,3 1 0-16,-2 3 0 16,-4 1 0-16,-4 1 0 0,-2-2 0 15,-9 2 0-15,-1-5 0 16,-6-5 0-16,0-1 0 16,-2-7 0-16,-2-3 0 15,2-8 0-15,-15 3 0 0,4-3 0 16,1-12 0-16,2-6 0 15,-4-6 0-15,8-9 0 16,2-4 0-16,2 0 0 16,2-3 0-16,9 1 0 15,1 1 0-15,-1 8 0 0,8 4 0 16,-5 9 0-16,4 4 0 16,5 11 0-16,-9 14-81 15,6-7-6-15</inkml:trace>
  <inkml:trace contextRef="#ctx0" brushRef="#br1" timeOffset="147653.3823">5943 11447 487 0,'0'0'4'0,"0"0"0"0,-4-8 2 16,4 8 1-16,-7-12-4 16,7 12-3-16,0-17 0 15,0 7 0-15,11 0 0 16,5 0 0-16,1 6 0 0,8-2 0 16,-2 6 0-16,4 0 0 15,1 3 0-15,-7 7 0 16,0 0 0-16,-7 4 0 0,-1-2 0 15,-8 4 0-15,-4-1 0 16,-1-1-4-16,0-1 1 16,-6-1 0-16,-1-1 1 15,0-2 1-15,1 1 0 0,6-10 1 16,-10 15 1-16,10-15 0 16,0 9 1-16,0-9 0 15,20 12 1-15,-8-3-1 16,3-1 1-16,4-4-3 0,2 4 0 15,-1 0 0-15,-3 1 0 16,1-2 0-16,-3 3 0 16,-8 0 0-16,1 2 0 15,-8-2 0-15,-8 2 0 16,-4 2 0-16,-13-5 0 16,-3-1 0-16,-6-1 0 0,-3 1 0 15,-3-6 0-15,-3 0 0 16,6-2 0-16,0 0 0 0,7 0 0 15,5 0 0-15,4 0-7 16,2 15-55-16,12-15-23 16,7 0-1-16</inkml:trace>
  <inkml:trace contextRef="#ctx0" brushRef="#br1" timeOffset="148567.6041">6690 11328 390 0,'0'0'6'16,"0"-13"4"-16,0 4 2 16,0-1 2-16,0-5 1 15,0 0 1-15,-3 3-1 0,-1-3 1 16,-7 10-6-16,-6 5-3 16,-3 9-7-16,-7 9 0 15,-1 7 0-15,-2 4 0 0,3 6 0 16,3 3 0-16,6-1 0 15,8-2 0-15,10-8 0 16,10-3 0-16,10-4 0 16,13-8 0-16,6-4 0 15,4-4 0-15,11 2-11 16,12-6-74-16,-13-6-2 0</inkml:trace>
  <inkml:trace contextRef="#ctx0" brushRef="#br1" timeOffset="148900.7062">6943 11360 421 0,'0'0'5'0,"0"0"1"15,-15 4 2-15,3 0 1 16,0 6 0-16,-1 5 1 0,-2-1 1 16,3 4-1-16,7-1-3 15,2 3-2-15,6-2 0 16,14-4-2-16,11-1-1 15,4-6-2-15,5-2 0 0,4-5 0 16,0-5 0-16,-1-2 0 16,-3-6 0-16,-1-1 0 15,-17-6 0-15,-1-1 0 16,-11-3 0-16,-7 5 0 0,-5-4 0 16,-14 5 0-16,-1 3 0 15,-8 5 0-15,-6 6 0 16,-2 4 0-16,-1 4 0 15,9 9-19-15,-1 4-37 0,11 1-29 16,14 0-3-16</inkml:trace>
  <inkml:trace contextRef="#ctx0" brushRef="#br1" timeOffset="149250.5665">7489 11308 422 0,'0'0'5'0,"0"0"1"15,-6-12 2-15,-4 9 0 16,-4 2 1-16,-2-2 1 16,-6 3 0-16,-3 0 0 0,0 4-4 15,3 4-2-15,2 4-2 16,2 1 0-16,11 1-1 16,2 1 0-16,5 0 0 0,12 3 0 15,6-3 0-15,5-1 1 16,4 1 0-16,3-3-2 15,1-2 0-15,-1 0 0 16,-5 0 0-16,-2-2 0 0,-8-1 0 16,-8 4 0-16,-7-11 0 15,-5 14 0-15,-12-7 0 16,-6 1 0-16,-7-1 0 16,-2-3 0-16,-3 2 0 0,1-4-2 15,4 1-10-15,0-3-28 16,13-3-42-16,6-2-4 15</inkml:trace>
  <inkml:trace contextRef="#ctx0" brushRef="#br1" timeOffset="149599.0596">7970 11211 479 0,'0'0'2'0,"0"0"1"16,-14 0 1-16,1 6 1 15,-10 3 0-15,-1 7 2 16,-1 2-1-16,-7 3-6 0,4 6 0 16,1 3 0-16,7 0 0 15,7 2 0-15,11-5 0 16,2 0 0-16,7-7 0 16,16 0 0-16,2-7 0 15,10-9 0-15,4-1 0 0,-2-3 0 16,4-7 0-16,-5-8 0 15,-3-3 0-15,-3-5 0 16,-16-1 0-16,-3-3 0 16,-11-3 0-16,-6 3 0 15,-13 5 0-15,-4 2 0 0,-2 5 0 16,-9 5 0-16,4 10 0 16,-5 0 0-16,8 5-4 15,-1 18-80-15,9-14-5 0</inkml:trace>
  <inkml:trace contextRef="#ctx0" brushRef="#br1" timeOffset="149864.3572">8030 11026 464 0,'0'0'4'16,"0"0"1"-16,0-11 1 15,0 11-1-15,0 0 1 0,-10 6 2 16,-3 11 1-16,-4 6-5 15,2 19-4-15,-4 5 0 16,-2 12 0-16,-4 5 0 16,0 6 0-16,4-1 0 15,3-1 0-15,2-8 0 0,4-2 0 16,3-9 0-16,4-6 0 16,1-11 0-16,4-6 0 15,0-7 0-15,4-1-3 16,1-11-84-16,-5-7-2 0</inkml:trace>
  <inkml:trace contextRef="#ctx0" brushRef="#br1" timeOffset="150370.3973">8503 11264 373 0,'0'0'8'0,"7"-10"4"16,-7 10 3-16,9-15 2 15,-5 5 1-15,0 0 1 16,-4 0 0-16,0 1 0 0,-10 6-8 15,-10 6-11-15,-4 11 0 16,-5 8 0-16,-2 8 0 16,4 5 0-16,-1 4 0 15,3 4 0-15,11 1 0 16,3-7 0-16,11 0 0 0,11-9 0 16,8-6 0-16,13-5 0 15,5-7 0-15,11-4 0 16,0-4-49-16,8-4-38 0,-1-9-2 15</inkml:trace>
  <inkml:trace contextRef="#ctx0" brushRef="#br1" timeOffset="150666.0128">8773 11360 412 0,'0'0'6'16,"0"0"1"-16,-18 5 3 15,7 3 0-15,-5 2 1 16,2 3 1-16,-1 1-1 0,0 3 1 15,2 0-4-15,11 1-3 16,2-3-1-16,15-3-1 16,4-1-3-16,11-4 0 15,5-7 0-15,2 0 0 16,1-3 0-16,-1-4 0 16,-5-3 0-16,-4-3 0 0,-8-4 0 15,-8-4 0-15,-10 4 0 16,-2-2 0-16,-9 2 0 15,-9-1 0-15,-5 8 0 0,-1 2 0 16,-1 8-21-16,-5 13-60 16,8-5-5-16</inkml:trace>
  <inkml:trace contextRef="#ctx0" brushRef="#br1" timeOffset="151020.2081">9323 11266 489 0,'0'0'2'0,"0"0"1"16,-8-6 0-16,-2 1 0 15,-4 4 1-15,-2 1-1 16,-4 0 1-16,-2 1-4 16,2 8 0-16,-2 3 0 0,5 5 0 15,1 1 0-15,9 1 0 16,5 1 0-16,2-2 0 15,9 4 0-15,9-5 0 0,1 1 0 16,9-4 0-16,2-2 0 16,2-1 0-16,-2-1 0 15,-3-2 0-15,-2-1 0 16,-7 0 0-16,-8 0 0 0,-10-7 0 16,0 16 0-16,-12-10 0 15,-11 2 0-15,-2 0 0 16,-5-1 0-16,0-2 0 15,-4-2-8-15,6 4-26 16,13-7-49-16,-5 0-3 0</inkml:trace>
  <inkml:trace contextRef="#ctx0" brushRef="#br1" timeOffset="151581.5149">9650 11142 372 0,'0'0'11'0,"0"0"1"16,-7-12 4-16,7 12 1 15,0 0 0-15,-10-11 0 0,10 11 1 16,-10 8 1-16,7 7-10 15,1 3-6-15,2 7-3 16,0 4 0-16,2 0 0 0,6 4 0 16,5-3 0-16,4-3 0 15,3-5 0-15,0-4 0 16,5-8 0-16,0 0 0 16,-1-7 0-16,1-3 0 0,0-11 0 15,-5-1 0-15,2-6 0 16,-2-7 0-16,-5 1 0 15,-2-6 0-15,-4 0 0 16,-4 3 0-16,-1 0 0 0,-2 3 0 16,-2 7 0-16,-2 3 0 15,2 14 0-15,-14-10 0 16,14 10-2-16,0 10-86 16,0-10-2-16</inkml:trace>
  <inkml:trace contextRef="#ctx0" brushRef="#br1" timeOffset="151903.7657">9762 10967 417 0,'0'0'6'0,"0"0"2"0,0 0 2 15,-9-3 0-15,9 3 1 16,0 0 2-16,-13 15 1 16,10 5 2-16,3 9-10 0,0 4-6 15,3 11 0-15,-1 6 0 16,4 4 0-16,1 3 0 16,-2 0 0-16,-3 0 0 15,1-2 0-15,-3-3 0 0,0-8 0 16,-3 1 0-16,-4-10 0 15,0-3 0-15,1-3 0 16,-3-13 0-16,1 4-62 16,6-11-30-16</inkml:trace>
  <inkml:trace contextRef="#ctx0" brushRef="#br1" timeOffset="156185.8052">10660 11163 407 0,'0'0'7'0,"2"-8"2"0,-2 8 3 0,8-13 2 16,-8 13 2-16,5-12-1 15,-5 12 1-15,2-8-1 16,-2 8-15-16,0 13 0 16,0 3 0-16,0 5 0 15,-2 7 0-15,-1 3 0 0,1 4 0 16,-1 3 0-16,3-2 0 15,0 0 0-15,0-2 0 16,0-2 0-16,0-5 0 0,0 1 0 16,0-4 0-16,-7-9 0 15,7-5-47-15,-2 5-42 16,2-15-2-16</inkml:trace>
  <inkml:trace contextRef="#ctx0" brushRef="#br1" timeOffset="156481.7076">10357 11346 453 0,'0'0'3'16,"0"0"1"-16,0 0 1 16,0 0 2-16,4 0 2 15,9 0 1-15,7 0 1 16,15-6-2-16,7 4-9 0,10-6 0 15,8 4 0-15,2-1 0 16,2-5 0-16,-4 5 0 16,-7 0 0-16,-13 2 0 0,-6-2 0 15,-12 4 0-15,-9 1 0 16,-3 0 0-16,-10 0 0 16,0 0 0-16,0 0 0 15,0 0 0-15,0 19-84 0,0-19-5 16</inkml:trace>
  <inkml:trace contextRef="#ctx0" brushRef="#br1" timeOffset="156900.7541">11192 11118 487 0,'0'0'4'0,"0"0"0"16,0 0 2-16,0 0-1 0,0 0 0 15,7-3-5-15,1 3 0 16,9 7 0-16,3 6 0 16,5 2 0-16,5 4 0 15,0 6 0-15,2 3 0 16,-2 1 0-16,-2 1 0 0,-7 2 0 15,-3-5 0-15,-8 1 0 16,-6-6 0-16,0-5 0 16,-4-2 0-16,0-7 0 15,0-8 0-15,-16 0 0 0,9-8 0 16,0-9 0-16,4-10 0 16,0-4 0-16,3-3 0 15,6 0 0-15,6-2 0 16,0 7 0-16,1 2 0 0,4 5 0 15,1 4 0-15,4 1-60 16,0 17-26-16,3 0-2 16</inkml:trace>
  <inkml:trace contextRef="#ctx0" brushRef="#br1" timeOffset="157099.7804">11778 11326 466 0,'0'0'5'0,"0"0"1"15,0 0 3-15,0 0 0 16,0 14 1-16,-2-4-4 16,-1 4-6-16,1 0 0 15,-1 5 0-15,3 3 0 16,0 1 0-16,0-1 0 16,0 1 0-16,5 1 0 0,-2-12 0 15,5 5-73-15,-1-2-16 16</inkml:trace>
  <inkml:trace contextRef="#ctx0" brushRef="#br1" timeOffset="157470.7196">11819 10914 474 0,'0'0'3'16,"0"0"2"-16,0-15 1 15,0 6 0-15,0-4 0 16,4 1 1-16,6-5-3 0,4 0-4 16,7 1 0-16,1 6 0 15,8 3 0-15,0 7 0 16,-3 9 0-16,3 9 0 16,-9 5 0-16,-7 6 0 15,-7 5 0-15,-3 2 0 0,-4-2 0 16,-6 0 0-16,-4-8 0 15,-2-2 0-15,4-9 0 0,-2 3 0 16,10-18 0-16,-9 12 0 16,9-12 0-16,9 0 0 15,9-3 0-15,4-1 0 0,8-3 0 16,4-1 0-16,7-4 0 16,10-8-47-16,-10 15-41 15,-2-3-1-15</inkml:trace>
  <inkml:trace contextRef="#ctx0" brushRef="#br1" timeOffset="157964.8048">12619 11163 452 0,'0'0'5'16,"4"-12"2"-16,1 0 2 15,-1 3 1-15,-4-6 1 16,2 0 0-16,-2-2-5 16,-2 2-6-16,-9 6 0 0,-6 1 0 15,-5 6 0-15,-3 2 0 16,2 7 0-16,-7 5 0 15,8 0 0-15,2 8 0 16,6-1 0-16,5 1 0 0,9 4 0 16,14-5 0-16,5 1 0 15,8 0 0-15,6-3 0 16,1-2 0-16,4 0 0 16,-6-3 0-16,-2-1 0 15,-7-2 0-15,-4-2 0 0,-6-2 0 16,-13-5 0-16,9 13 0 15,-9-13 0-15,-17 12 0 16,-7-4 0-16,1-1 0 16,-11-2 0-16,-7 1 0 0,-1-2 0 15,-1-2 0-15,6-2 0 16,3 0 0-16,6 0 0 16,3-2-3-16,8-2-83 0,17 4-3 15</inkml:trace>
  <inkml:trace contextRef="#ctx0" brushRef="#br1" timeOffset="158167.2482">12875 11125 478 0,'0'0'4'16,"0"0"1"-16,0 0 1 16,0 0 0-16,0 0 2 15,0 5-4-15,3 4-4 16,-3 7 0-16,2 1 0 0,-2 8 0 15,1 0 0-15,3-1 0 16,1 2 0-16,-3-2-29 0,5-7-55 16,2 0-5-16</inkml:trace>
  <inkml:trace contextRef="#ctx0" brushRef="#br1" timeOffset="158499.3615">13059 11165 457 0,'0'0'5'0,"0"0"0"15,0 0 1-15,0 0 0 16,0 0 0-16,0 10 1 16,0 2 1-16,0 3-1 0,5 5-3 15,0 0-4-15,0-1 0 16,2 4 0-16,-1-6 0 16,1 0 0-16,-2-7 0 15,-5-10 0-15,9 10 0 16,-9-10 0-16,13-12 0 0,-6-3 0 15,3-4 0-15,3-4 0 16,2-3 0-16,0 0 0 16,-1 1 0-16,2 5 0 15,-2 3 0-15,-1 7 0 0,-1 4 0 16,-4 6 0-16,2 11 0 16,-6 4 0-16,4 2 0 15,-3 5 0-15,2 3 0 0,1-3 0 16,2 3-18-16,4-5-65 15,-5-8-2-15</inkml:trace>
  <inkml:trace contextRef="#ctx0" brushRef="#br1" timeOffset="158870.0009">13230 10747 474 0,'0'0'4'0,"0"0"1"0,0-14 1 16,0 14 0-16,0-15 1 16,8 6 0-16,2-1-5 0,4 0-2 15,4 3 0-15,7 1 0 16,5 6 0-16,2 3 0 16,1 10 0-16,-4 4 0 15,-5 3 0-15,-4 4 0 16,-6 9 0-16,-10-4 0 0,-2 4 0 15,-4-4 0-15,-6-2 0 16,-2-2 0-16,0-2 0 16,0-8 0-16,1-3 0 15,2-2 0-15,7-10 0 16,-4 10 0-16,4-10 0 16,17 0 0-16,-4-5 0 0,11 0 0 15,6-3 0-15,4 3 0 16,3-7 0-16,-7 9-87 15,7 2-1-15</inkml:trace>
  <inkml:trace contextRef="#ctx0" brushRef="#br1" timeOffset="159289.7149">14015 11014 492 0,'0'0'2'0,"0"0"1"0,0 0 1 15,0 0 1-15,0 0 0 16,0 0-5-16,-11 0 0 0,-2 4 0 16,1 8 0-16,-4 7 0 15,-2 3 0-15,4 5 0 16,4 2 0-16,3-1 0 15,7-1 0-15,0 0 0 0,12-7 0 16,7-3 0-16,5-8 0 16,4-3 0-16,4-6 0 15,0-1 0-15,0-8 0 0,-2-8 0 16,-5 0 0-16,-6-8 0 16,-6-2 0-16,-5 1 0 15,-8-1 0-15,-8 0 0 16,-9 3 0-16,-4 6 0 0,-6 5 0 15,0 6 0-15,-2 2 0 16,4 5 0-16,0 3 0 16,4-9-73-16,12 12-17 15</inkml:trace>
  <inkml:trace contextRef="#ctx0" brushRef="#br1" timeOffset="159579.9276">14204 10776 463 0,'0'0'4'0,"0"0"0"15,0 0 1-15,-9 2 1 16,2 8 2-16,-3 12-1 0,-5 5 2 16,0 13-4-16,-7 9-5 15,-1 6 0-15,-2 7 0 16,0 5 0-16,3-2 0 15,-4 2 0-15,4-5 0 16,6-11 0-16,0-1 0 0,4-11 0 16,2-3 0-1,0-9 0-15,5-8 0 16,0-9 0-16,5 0-8 0,0-10-80 16,0 0-3-16</inkml:trace>
  <inkml:trace contextRef="#ctx0" brushRef="#br1" timeOffset="161284.8128">14702 10994 381 0,'0'0'8'0,"0"0"2"16,0 0 3-16,-2-13 2 0,2 13 2 16,0 0 0-16,-3-6-1 15,3 6 1-15,0 0-6 16,0 11-5-16,0 6-6 16,0 8 0-16,0 6 0 0,0-2 0 15,-2 10 0-15,2-3 0 16,0 1 0-16,0-6 0 15,0-1 0-15,0-2 0 0,2-6 0 16,-2-3 0-16,0-19-72 16,0 13-15-1</inkml:trace>
  <inkml:trace contextRef="#ctx0" brushRef="#br1" timeOffset="161580.3021">14489 11163 427 0,'0'0'6'16,"0"0"2"-16,0 0 1 16,0 0 2-16,0 0 0 0,0 0 2 15,4 0 0-15,10 0 0 16,6 0-13-16,10 0 0 16,8 0 0-16,5-3 0 15,8 0 0-15,2 1 0 0,-1-2 0 16,-3 3 0-16,-8-2 0 15,-7 3 0-15,-6 0 0 16,-9 0 0-16,-6 0 0 16,-13 0 0-16,11 0 0 15,-11 0 0-15,0 0 0 0,-4 0-31 16,4 0-56-16,-17 4-2 16</inkml:trace>
  <inkml:trace contextRef="#ctx0" brushRef="#br1" timeOffset="162015.7032">15135 10989 474 0,'0'0'4'0,"0"0"0"15,0 0 2-15,0 0 0 16,0 0-1-16,4-8 2 16,7 8-2-16,3 3-5 15,9 7 0-15,-4 2 0 16,11 8 0-16,0 3 0 0,2-1 0 16,-4 5 0-16,-4 2 0 15,-1-5 0-15,-8 0 0 16,-5 1 0-16,-5-8 0 15,-5 0 0-15,0-2 0 0,0-4 0 16,0-11 0-16,-18 1 0 16,6-1 0-16,3-6 0 15,-2-7 0-15,6-6 0 0,0-4 0 16,5-8 0-16,5-1 0 16,11 0 0-16,3-2 0 15,4 4 0-15,2 0 0 0,4 5 0 16,1 8-2-16,-5 0-24 15,-3 12-60-15,2 5-1 16</inkml:trace>
  <inkml:trace contextRef="#ctx0" brushRef="#br1" timeOffset="162560.8053">15667 11226 459 0,'0'0'5'0,"-6"-9"2"0,6 9 2 16,-5-17 1-16,-2 4 1 15,7-2-1-15,-5 3-10 16,5-3 0-16,0 2 0 15,5 0 0-15,7 6 0 0,4 2 0 16,4 3 0-16,1 2 0 16,2 2 0-16,-3 9 0 15,-3-2 0-15,1 6 0 16,-8 0 0-16,-4 0 0 0,-3 0 0 16,-3 2 0-16,0-2 0 15,-5 0 0-15,-3-3 0 16,2 2 0-16,-5-8 0 15,7 4 0-15,4-10 0 0,-5 17 0 16,5-17 0-16,7 13 0 16,4-6 0-16,5 1 0 15,2-1 0-15,3 3 0 16,0-2 0-16,-3 1 0 0,-4 1 0 16,-1 1 0-16,-3-2 0 15,-8 3 0-15,-2-2 0 16,-7-2 0-16,-8 2 0 15,-7 0 0-15,-5-3 0 0,-7 2 0 16,-3-3 0-16,-2-1 0 16,-3-3 0-16,-1-4-5 15,1-3-79-15,12-2-4 0</inkml:trace>
  <inkml:trace contextRef="#ctx0" brushRef="#br1" timeOffset="162937.9829">15878 10689 487 0,'0'0'3'0,"0"0"2"16,0-7 0-16,0 7 1 15,0-18-1-15,5 9-5 16,2-2 0-16,3 2 0 0,5-1 0 15,2 4 0-15,3 4 0 16,6 2 0-16,-4 8 0 16,0 10 0-16,-4 1 0 15,-6 3 0-15,-2 5 0 16,-7 3 0-16,-1 0 0 16,-2-1 0-16,-7 2 0 0,-1-9 0 15,-1 0 0-15,3-7 0 16,1-3 0-16,3-4 0 15,2-8 0-15,5 9 0 16,9-9 0-16,6 0 0 0,6-2 0 16,3-1 0-16,6-4 0 15,4 7-10-15,3 0-75 0,-12 0-3 16</inkml:trace>
  <inkml:trace contextRef="#ctx0" brushRef="#br1" timeOffset="163380.1967">16535 11068 467 0,'0'0'5'0,"0"-17"0"15,0 7 1-15,0-5 2 0,-1-3-1 16,-4 2 1-16,-4-1-3 15,-4-3-5-15,-2 12 0 16,-5-2 0-16,-3 10 0 0,-1 0 0 16,2 7 0-16,1 9 0 15,7-1 0-15,3 4 0 16,7 2 0-16,5 2 0 16,13 3 0-16,2-5 0 0,7 4 0 15,7-5 0-15,0-3 0 16,2 1 0-16,-2-1 0 15,-5-5 0-15,-2 1 0 0,-6-3 0 16,-6-4 0-16,-11-6 0 16,7 13 0-16,-16-6 0 15,-7-1 0-15,-10-1 0 16,-3-4 0-16,-6 4 0 16,-7-4 0-16,-1-1 0 15,4 0 0-15,2 0 0 0,7 0 0 16,2-7-13-16,-4 4-73 15,32 3-3-15</inkml:trace>
  <inkml:trace contextRef="#ctx0" brushRef="#br1" timeOffset="163565.5481">16766 11033 487 0,'0'0'4'15,"0"0"0"-15,0 0 2 16,0 0 1-16,7 5-4 15,-7 3-3-15,2 5 0 16,-2 4 0-16,3 5 0 16,-3-1 0-16,0 7 0 0,0-3 0 15,4 3 0 1,-4 11-57-16,0-18-31 0</inkml:trace>
  <inkml:trace contextRef="#ctx0" brushRef="#br1" timeOffset="163935.904">16966 11103 454 0,'0'0'5'0,"0"0"3"16,0 0 0-16,0 0 1 0,0 0 0 15,0 0 0-15,11 7 0 16,-6 2-9-16,0 4 0 16,-1 5 0-16,4 1 0 15,2 4 0-15,-3-1 0 0,5-2 0 16,-6-3 0-16,1-7 0 15,-2 1 0-15,-5-11 0 16,12 1 0-16,-12-1 0 16,13-12 0-16,-5-6 0 15,5-2 0-15,-1-1 0 0,1-6 0 16,1 3 0-16,0 3 0 16,-1 3 0-16,-1 4 0 15,1 1 0-15,-3 8 0 16,-3 5 0-16,-7 0 0 15,16 18 0-15,-9-1 0 0,3 3 0 16,-1 2 0-16,-1 3 0 16,4 2 0-16,1-5 0 0,-5-2-2 15,4-10-82-15,1 2-3 16</inkml:trace>
  <inkml:trace contextRef="#ctx0" brushRef="#br1" timeOffset="164287.7213">17235 10709 453 0,'0'0'5'0,"0"0"2"0,-7-15 1 16,4 5 2-16,1 0 0 16,0-4 1-16,2 1-4 15,4-2-7-15,6 2 0 16,8 8 0-16,4 3 0 15,2 2 0-15,4 7 0 0,-1 6 0 16,-3 10 0-16,0-2 0 16,-10 4 0-16,-3 4 0 15,-9 5 0-15,-2-5 0 0,0 0 0 16,-5 0 0-16,-3-5 0 16,0-9 0-16,4-1 0 15,2-1 0-15,2-13 0 16,2 7 0-16,8-7 0 0,8 0 0 15,7-2 0-15,5-3 0 16,7-2 0-16,2 7-8 16,19-3-78-16,-24 3-3 15</inkml:trace>
  <inkml:trace contextRef="#ctx0" brushRef="#br1" timeOffset="164685.1426">17784 10914 473 0,'0'0'5'0,"0"0"1"0,0 0 2 16,3-12 0-16,-3 12 1 15,0 0-7-15,0 0-2 16,0 0 0-16,3 12 0 15,-3 5 0-15,2 4 0 0,1 6 0 16,4 2 0-16,3 4 0 16,3-3 0-16,4-3 0 15,5-6 0-15,3-1 0 16,7-4 0-16,-2-8 0 16,3-8 0-16,1 0 0 0,-2-6 0 15,-4-6 0-15,-1-8 0 16,-4-2 0-16,-6-3 0 15,-7-2 0-15,-5 2 0 16,-2 0 0-16,-3 3 0 0,0 4 0 16,-12 6 0-16,6 10 0 15,-11-3-40-15,2 7-51 16,3 6-1-16</inkml:trace>
  <inkml:trace contextRef="#ctx0" brushRef="#br1" timeOffset="164979.6007">17960 10788 469 0,'0'0'4'0,"0"0"1"16,0 0 3-16,0 0-1 15,0 0 0-15,0 0 2 0,-1 15-7 16,1 4-2-16,0 14 0 15,1 6 0-15,2 6 0 16,4 10 0-16,-1 2 0 16,2 4 0-16,-2-4 0 0,0 0 0 15,-2-11 0-15,0-3 0 16,1-3 0-16,-5-10 0 16,0-5 0-16,4-5 0 0,-4-20 0 15,-4 14-73-15,4-14-20 16</inkml:trace>
  <inkml:trace contextRef="#ctx0" brushRef="#br1" timeOffset="166354.247">18545 11187 390 0,'0'0'6'0,"0"0"3"16,0 0 2-16,0 0 2 0,-10-5 1 15,10 5 0-15,0 0 3 16,0 0 2-16,0 0-5 16,12 0-10-16,11 0-4 15,4 0 0-15,16-2 0 0,6-3 0 16,9 2 0-16,1-1 0 16,3 1 0-16,-4 1 0 15,-3-4 0-15,-16 4 0 16,-4 2 0-16,-15-4 0 0,-6 4 0 15,-3 0 0-15,-11 0 0 16,0 0 0-16,0 0 0 16,0 0 0-16,0 0 0 15,0 0 0-15,0 0 0 16,0 0 0-16,0 0 0 16,-6 0 0-16,6 0 0 0,-17 9 0 15,17-9-81-15,-12 9-13 16</inkml:trace>
  <inkml:trace contextRef="#ctx0" brushRef="#br1" timeOffset="167444.8021">19373 10989 396 0,'0'0'5'0,"0"0"4"16,0-13 2-16,0 13 3 15,0-15 1-15,0 6 2 0,0 1 0 16,0-1 1-16,5-2-9 15,2 1-9-15,3 0 0 16,5 3 0-16,11 2 0 0,1 0 0 16,3 5 0-16,9 0 0 15,-4 0 0-15,2 7 0 16,-2 3 0-16,-5 5 0 16,-8 3 0-16,-6 2 0 0,-12 2 0 15,-4 2 0-15,-7 3 0 16,-11-1 0-16,-4-2 0 15,-3 3 0-15,-8-4 0 0,3-3 0 16,7-5 0-16,-3 2 0 16,9-7 0-16,0 0 0 15,9-5 0-15,8-5 0 16,0 0 0-16,12 7 0 16,7-7 0-16,9 0 0 0,2 0 0 15,13-5 0-15,-4 0 0 16,6 1 0-16,-2 1 0 15,-9-2 0-15,-1 2 0 16,-8 1 0-16,-5-3 0 0,-8 5 0 16,-12 0 0-16,12 0 0 15,-12 0 0-15,0 0 0 16,6 12-79-16,-6-12-13 0</inkml:trace>
  <inkml:trace contextRef="#ctx0" brushRef="#br1" timeOffset="167848.9307">19974 10865 491 0,'0'0'3'0,"0"0"1"15,0 0 1-15,0 0 0 16,16 3-2-16,-4 1-3 0,3 6 0 15,5 2 0-15,4 5 0 16,4 7 0-16,2 1 0 16,-1 1 0-16,-3 6 0 0,-4-1 0 15,-7-4 0-15,-2 2 0 16,-9-4 0-16,-1 0 0 0,-3-8 0 16,-3 3 0-16,-5-8 0 15,-1-2 0-15,-1-5 0 16,-1-5 0-16,11 0 0 15,-12-15 0-15,12-2 0 0,0-10 0 16,8-6 0-16,2-1 0 16,7-6 0-16,6 5 0 15,-1 1 0-15,6 5 0 16,-7 3 0-16,9 11 0 16,-10 0-37-16,5 13-49 0,-4 2-3 15</inkml:trace>
  <inkml:trace contextRef="#ctx0" brushRef="#br1" timeOffset="168044.4066">20520 11043 376 0,'0'0'9'0,"0"0"3"16,0 0 4-16,0 13 2 16,0-13 0-16,4 17 2 15,-4-2-1-15,3 0 1 0,-1 1-17 16,0 4-3-16,1 4 0 15,2-5 0-15,-4-1 0 16,8 1 0-16,-8-4 0 16,8 0-33-16,-4-3-52 0,-5-12-3 15</inkml:trace>
  <inkml:trace contextRef="#ctx0" brushRef="#br1" timeOffset="168446.5774">20748 10892 477 0,'0'0'5'0,"0"0"1"0,-3-10 1 16,3 10 1-16,0 0 0 16,12-11-8-16,-1 8 0 15,4 3 0-15,7 7 0 0,-3 5 0 16,11 3 0-16,-2 12 0 15,2-1 0-15,-8 3 0 16,1 5 0-16,-6-3 0 16,-4-2 0-16,-6-2 0 15,-2-2 0-15,-5-8 0 0,0-1 0 16,-8-4 0-16,-1-5 0 16,1-7 0-16,-2 0 0 15,3-7 0-15,0-8 0 16,4-6 0-16,3-6 0 15,5-7 0-15,5-1 0 0,2-2 0 16,3 0 0-16,-2 3 0 16,6 1 0-16,-4 6 0 0,0 9 0 15,-4 4 0-15,6 11-7 16,-5 14-76-16,5-2-6 16</inkml:trace>
  <inkml:trace contextRef="#ctx0" brushRef="#br1" timeOffset="168977.4818">21339 11137 480 0,'0'0'5'0,"0"0"1"15,-2-12 2-15,2 12 1 16,-4-15-6-16,3 5-3 15,1-2 0-15,0 0 0 0,0 1 0 16,10 5 0-16,2-2 0 16,6 6 0-16,2-1 0 15,0 3 0-15,2 3 0 16,0 4 0-16,-4 2 0 0,-1 4 0 16,-7-1 0-16,-5 3 0 15,0-1 0-15,-3 2 0 16,-2-4 0-16,0 1 0 0,0-1-3 15,-2-2 2-15,-1 0 1 16,3-10 0-16,-2 15 1 16,2-15 0-16,0 15 1 15,0-15-2-15,12 14 0 0,4-4 0 16,0-1 0 0,5 2 0-16,3 2 0 15,2-3 0-15,-3 2 0 0,-2-2 0 16,-1 2 0-16,-5-2 0 15,-5 3 0-15,-7-1 0 0,-6-5 0 16,-12 4 0-16,-2 1 0 16,-8-4 0-16,-5-1 0 15,-5 0 0-15,-7-2 0 16,0-1 0-16,2-1 0 0,5 0 0 16,0-3 0-16,10 2-22 15,10-2-62-15,0-2-4 16</inkml:trace>
  <inkml:trace contextRef="#ctx0" brushRef="#br1" timeOffset="169846.2287">21904 10827 373 0,'0'0'7'15,"5"-9"3"-15,-1-2 2 16,-1 0 1-16,3-5 2 16,1 0 0-16,-5-1 1 15,1-3 1-15,-3 2-7 0,0 3-4 16,-10 5-1 0,-5 8-2-16,-5 2-2 0,-3 0 0 15,-1 7-2-15,-4 5 0 16,3 5 1-16,4 6 0 15,3 0 0-15,8 1 0 16,10 6 0-16,12-8 2 0,11 9-1 16,7-10 1-16,1 6-1 15,12-7 2-15,0 2-3 16,-6-7 0-16,0 1 0 0,-7-2 0 16,-9-2 0-16,-5-2 0 15,-6 0 0-15,-7-2 0 16,-3-8 0-16,-16 15 0 0,2-11 0 15,-11 2 0-15,-5-1 0 16,-2-3 0-16,-5 0 0 16,-4-2 0-16,4 0 0 15,2 0 0-15,1-2 0 16,11 2 0-16,0-5 0 0,11 5-34 16,12 0-50-16,0 0-4 15</inkml:trace>
  <inkml:trace contextRef="#ctx0" brushRef="#br1" timeOffset="170049.2544">22155 10887 433 0,'0'0'5'16,"0"0"2"-16,0 0 1 0,0 0-1 15,0 0 1-15,0 0 0 16,8 7 0-16,-8 6 1 15,0 2-5-15,0 2-3 0,-4 4-2 16,4 3-1-16,-2-2-4 16,2 2-14-16,2-1-60 15,2-5-3-15</inkml:trace>
  <inkml:trace contextRef="#ctx0" brushRef="#br1" timeOffset="170458.7284">22331 10947 412 0,'0'0'6'0,"0"0"1"0,0 0 2 16,0 0-1-16,0 0 0 15,0 0 1-15,0 0 0 16,10 10 0-16,-10-10-5 16,6 22-3-16,-2-9 2 15,-1 1 0-15,1 1-1 0,-4-3 0 16,0 1 0-16,0-3 1 15,0-10 0-15,0 9 1 16,0-9-1-16,0 0-1 0,0-9 0 16,5-4-2-16,-1-2 0 15,6-5 0-15,-1-2 0 16,1 0 0 0,5 0 0-16,0 4 0 0,-3 1 0 15,3 4 0-15,0 6 0 16,2 7 0-16,-4 0 0 0,-1 10 0 15,0 4 0-15,-1 6-2 16,1 1 4-16,-1 6-2 16,-8-3 0-16,6 3 0 0,-7-4 0 15,3 0-3-15,-3-3-9 16,5-4-30-16,2-6-42 16,-9-10-2-16</inkml:trace>
  <inkml:trace contextRef="#ctx0" brushRef="#br1" timeOffset="170830.5644">22789 10736 441 0,'0'0'4'16,"0"0"-1"-16,0 0 2 15,-10 0 1-15,0 11 0 16,0-2 1-16,-7 6 0 15,1 4 1-15,-1 6-3 0,2 0-1 16,3 10 0-16,4-6-1 16,6 4 1-16,4-1 0 0,9-7-4 15,5-1 0-15,7-7 0 16,2-3 0-16,5-7 0 16,-3-4 0-16,3-3 0 15,-2-10 0-15,-7-1 0 0,2-6 0 16,-5-5 0-16,-6-2 0 15,-10-2 0-15,-2-1 0 16,0 2 0-16,-12 3 0 16,-3 2 0-16,-4 5 0 0,-6 6 0 15,-1 5-5-15,1 4-11 16,6 4-22-16,13 2-48 16,-8 2-1-16</inkml:trace>
  <inkml:trace contextRef="#ctx0" brushRef="#br1" timeOffset="171080.7352">22945 10575 445 0,'0'0'4'16,"0"0"0"-16,0 0 1 16,0 0 1-16,-5 15 1 15,-5 2 1-15,-2 11 0 16,-3 11 0-16,-5 4-2 0,1 8-2 15,-2 8 0-15,1 1-2 16,3-3-2-16,2 0 0 16,3-2 0-16,2-6 0 15,0-7 0-15,5-4 0 16,-2-9 0-16,7-4-14 0,0-4-70 16,0-9-3-16</inkml:trace>
  <inkml:trace contextRef="#ctx0" brushRef="#br1" timeOffset="171642.9667">23343 10674 419 0,'0'0'3'0,"0"0"2"16,-8-10 0-16,-1 6 1 15,-4-1 0-15,-4 5 0 16,-3 0 1-16,-3 0 0 0,1 9-2 16,-3 3-2-16,5 6-1 15,3 2 1-15,7 2-2 16,7 6 1-16,3-4 0 0,13 1 0 16,4-1-1-16,6-4 1 15,7 3 0-15,0-4-1 16,-3 1 0-16,3-2 0 0,-4-6 0 15,-5 0-1-15,-2 2 0 16,-10-5 0-16,-4 1 2 16,-5-10 0-16,-8 17 0 15,-8-7 0-15,-5-3 0 16,-2 0 1-16,-7 1-1 0,-2-2 1 16,0-4-3-16,2 3 0 15,-3-2-2-15,3-3-1 16,6 0-5-16,4-6-11 15,7-4-38-15,13 10-28 16,-9-15-2-16</inkml:trace>
  <inkml:trace contextRef="#ctx0" brushRef="#br1" timeOffset="171846.4122">23498 10837 452 0,'0'0'4'15,"0"0"0"-15,0 0 2 0,7 3 0 16,-7-3 1-16,5 20 0 16,0-5 0-16,-3 0 0 15,0 2-5-15,3 5-2 16,-1-4-5-16,0 4-11 16,-1-2-27-16,2-6-41 15,-1-2 0-15</inkml:trace>
  <inkml:trace contextRef="#ctx0" brushRef="#br1" timeOffset="172207.0774">23646 10857 421 0,'0'0'5'0,"0"0"3"0,0 0-1 16,-5-6 1-16,5 6 0 16,0 0 0-16,-5 6 1 15,5 5-1-15,0 1-4 0,0 2-2 16,3 3-2-16,2 1 2 15,3-3-2-15,-3 1 1 16,-1-7 0-16,-4-9 1 16,10 10-1-16,-10-10 1 0,11 0 0 15,-2-4-1-15,1-7 1 16,2-4 0-16,6 1-1 16,0-7 0-16,1 1-1 15,1 6 0-15,-2-1-1 16,-4 3 0-16,-1 7 0 0,-3 2 0 15,-10 3 0-15,12 10 0 16,-4 3 0-16,-3 4 0 16,0 0 1-16,2 5-1 0,3-2-4 15,-6-3-3-15,9 3-21 16,10-5-52-16,-11-5-3 16</inkml:trace>
  <inkml:trace contextRef="#ctx0" brushRef="#br1" timeOffset="172557.2432">24069 10703 433 0,'0'0'5'16,"0"0"1"-16,0 0 0 15,-10-2 1-15,10 2 1 16,-7 8 0-16,4 1 0 15,1 9 1-15,2 2-4 0,0 2-2 16,0 5 1-16,7 1-1 16,5-6 0-16,1 0 0 15,2-7-3-15,5 0 0 0,3-8 0 16,-2-2 0-16,2-5 0 16,-1-5 0-16,-1-5 0 15,0-7 0-15,-5-2 0 0,-2-6 0 16,-1 0 0-16,-3-3 0 15,-5 2 0-15,-5 1 0 16,0 4 0-16,0 4 0 16,0 17-14-16,-18-2-45 0,6 2-30 15,0 4-1 1</inkml:trace>
  <inkml:trace contextRef="#ctx0" brushRef="#br1" timeOffset="172893.3324">24153 10535 374 0,'0'0'4'0,"0"0"4"16,0 0 2-16,-2 5 2 16,0 8 3-16,2 6 0 15,0 8 2-15,-4 6-1 0,3 9-2 16,-6 5-3-16,1 6-2 16,1 4-3-16,-2-3-6 15,-3-2 0-15,0 0 0 16,5-3 0-16,2-2 0 15,1-7 0-15,2-2-81 0,2-7-4 16</inkml:trace>
  <inkml:trace contextRef="#ctx0" brushRef="#br2" timeOffset="185810.4597">2432 10818 124 0,'0'0'9'0,"0"0"2"0,0 0 4 16,0 0 4-16,0 0 3 16,0 0-1-16,0 0 0 15,0 0 1-15,0 0-7 0,0 0-4 16,0 4-2-16,0-4-4 16,0 0-1-16,0 0 0 15,0 0 0-15,0 0 2 16,0 0-1-16,0 0 1 0,0 0 1 15,5 9 1-15,-5-9 2 16,12 2 1-16,1 0-1 16,1-2 1-16,4 2-1 15,1-2 0-15,8 0-2 0,6 0-1 16,-1-2-2-16,6 0 0 16,2-4-2-16,2 4 1 15,0-4-2-15,0 5 0 16,4-2 0-16,-5-2 0 0,4 2-1 15,5 1 1-15,0 2 0 16,4-2-1-16,1-1 0 16,2-1 0-16,3 1 1 15,-1 0-1-15,-1 1-1 0,1-3 1 16,-4 0-1-16,-3 3 1 16,0-3-1-16,-2 2 1 15,3 2-1-15,-4-2 1 16,1 0 0-16,-1-2 0 15,-1 0-1-15,2 3 1 16,-1-4 0-16,-1 2 0 0,0-5-1 16,0 6 1-16,0-3-1 15,1 2 1-15,-1 1 0 16,0-2-1-16,2 2 0 16,1-2 0-16,-4 3 1 0,0-1-1 15,2 1 0-15,-2 0 0 16,2-1 0-16,-3 0 1 0,0 1-1 15,-2 0 1-15,-2 2-1 16,1-3 0-16,-4 3 0 16,1 0 1-16,-2 0-1 15,-1 0 0-15,0 0 0 0,-6 0 0 16,-1 0 1-16,-2 0-1 16,-5 0 0-16,0-3 1 15,-9 3-1-15,2 0 1 16,-9-2 1-16,-7 2 0 15,12 0 0-15,-12 0 0 16,0 0 1-16,0 0 0 0,9 0-1 16,-9 0 0-16,0 0 0 15,0 0 0-15,0 0 0 16,0 0-1-16,0 0 0 0,0 0 0 16,0 0 0-16,0 0 0 15,0 0-1-15,0 0 2 16,0 0-2-16,0 0 0 0,0 0 0 15,0 0-2-15,0 0 0 16,0 0-1-16,0 0-3 16,0 0-7-16,-2 10-31 15,-3 0-42-15,5-10 0 16</inkml:trace>
  <inkml:trace contextRef="#ctx0" brushRef="#br2" timeOffset="189829.0926">11207 11896 137 0,'0'0'10'0,"0"0"5"16,0 0 3-16,-10-7 5 16,10 7 3-16,0 0 1 15,-13-9 3-15,13 9 1 0,0 0-7 16,-7-9-5-16,7 9-2 15,0 0-4-15,0 0-2 16,0 0-3-16,0 0-1 16,10-8-1-16,2 5-2 15,6 3 1-15,2 0-1 0,-1 0 0 16,4-2 0-16,4 2 0 16,-4 0-2-16,1 2 1 15,8 1-1-15,-7 0 0 16,8-1 0-16,2 1 0 0,2-2 0 15,3-1 0-15,5 0 1 16,-1 0-1-16,6 0 0 16,4 0 0-16,1-1 0 15,7-2 0-15,-2 1 0 0,2-1-1 16,4 3 1-16,-4 0 0 16,-4-3-1-16,2 3 0 15,-3-2 0-15,1 2 1 16,-3-3-1-16,-3 1 0 0,-1 0 0 15,2-1 0-15,-3 1 0 16,-3-4 0-16,-3 6-1 16,-1-1 1-16,-6-2 0 15,1 3 0-15,-8 0 1 16,2-3-1-16,-2 3 0 16,-3 0 0-16,3 0 0 0,-2 0 0 15,2 0-1-15,-2 0 1 16,6 0 0-16,-2 0-1 0,0 0 1 15,5 0-1-15,-3 0 1 16,4 0 1-16,-3 0-2 16,3-2 0-16,-4 0 0 15,6-1 0-15,-3-2 0 0,1 5 0 16,-3-2 0-16,1 0 0 16,-1-1 0-16,0 1 0 15,-5 2 0-15,2 0 0 16,-3 0 0-16,1-3 0 0,-2 3 0 15,2 0 0-15,-3 0 0 16,-2 0 0-16,1 0 0 16,-1 0 0-16,-6 0 0 15,1 0 0-15,-3 0 0 16,-4 0 0-16,-2 3 0 0,3-3 0 16,-2 0 0-16,-2 0 0 15,3 0 0-15,-2 0 0 16,-1 0 0-16,3 0 0 0,-6 0 0 15,3 0 0-15,-2 0 0 16,-8 0 0-16,12 0 0 16,-12 0 0-16,0 0 0 15,13 0 0-15,-13 0 0 0,0 0 0 16,0 0 0-16,0 0 0 16,0 0 0-16,0 0 0 15,0 0 0-15,0 0 0 16,0 0 0-16,0 0 0 0,0 0 0 15,0 0 0-15,0 0 0 16,0 0 0-16,0 0 0 16,0 0 0-16,0 0 0 15,0 0 0-15,0 0 0 16,0 0 0-16,0 0 0 16,0 0 0-16,0 0 0 0,0 0 0 15,0 0 0-15,0 0 0 16,0 0 0-16,0 0 0 0,0 0 0 15,0 0 0-15,0 0 0 16,0 0 0-16,0 0 0 16,0 0 0-16,0 0 0 15,0 0 0-15,0 0 0 0,0 0 0 16,0 0 0-16,0 0-69 16,0 0-19-16</inkml:trace>
  <inkml:trace contextRef="#ctx0" brushRef="#br2" timeOffset="197974.2032">8156 10490 70 0,'0'0'8'0,"0"0"8"16,-7-1 4-16,7 1 4 16,0 0 4-16,0 0 4 15,-12-6 2-15,12 6 1 0,0 0-10 16,0 0-4-16,0 0-4 16,0 0-6-16,0 0-4 15,0 0-3-15,0 0-2 16,0 0-2-16,0 0-1 0,0 0 1 15,0 0 1-15,0 0-1 16,0 0 2-16,0 0 1 16,0 0 1-16,7 0 2 0,-7 0-2 15,15 0 1-15,-8 6 1 16,1-6-1-16,4 1-1 16,-2 2-1-16,3-1 0 15,0 1 0-15,4-3-1 0,-4 3 0 16,6-1-1-16,-5 0 1 15,7 1 0-15,-4-3 0 16,5 0 1-16,-4 2-1 16,5-2 0-16,-4 0 1 15,3 0 0-15,1 0-1 0,0 0 1 16,-3 0-1-16,4 0 0 16,-1-2 1-16,-4 2-2 15,4-3 1-15,-1 1 0 16,3 2-1-16,-3-2 1 0,5-1 0 15,1 3-1-15,-1-3 0 16,3 1 0-16,0-1 0 16,-3 3 0-16,3-1-1 15,-2 1 1-15,-1 0-1 16,-2 0 0-16,-1-3 1 0,1 3-1 16,-2 0 0-16,-1 0 1 15,-1 0-1-15,3 0 0 16,1-3 1-16,0 3-1 0,2 0 1 15,1-2-1-15,-1 2 1 16,0-3-1-16,0 3 1 16,0-2-1-16,-2 0 1 15,-2 2-1-15,2-3 0 16,-1 3 1-16,-4-3-1 0,3 1 1 16,2 0-1-16,-1-1 1 15,1 1-1-15,3-1 1 16,-4 3-1-16,-1-2 0 0,2-1 0 15,-5 3 1-15,-5 0-1 16,-1 0 0-16,2 0 0 16,-4 0 0-16,1 0 0 15,1 0 0-15,2 0 0 16,1 0 0-16,-2 0 1 0,2 0-1 16,-3 0 0-16,5 0 1 15,-2 0-1-15,0 0 0 16,-4 0 0-16,1 0 0 0,2 0 0 15,-2 0 0-15,-1 0 0 16,1 0 0-16,2 0 0 16,-2 0 0-16,2 0 0 15,-2 0 1-15,2 0-1 0,-2 0 0 16,4 0 0-16,-4 0 1 16,7 0-1-16,-7-2 0 15,3 2 0-15,-2 0 0 16,3-2 0-16,-4 2 0 0,2 0 0 15,-2 0 0-15,2 0 0 16,-2 0 0-16,4 0 0 16,-4 0 0-16,2 0 0 15,-2 0 0-15,2 0 0 16,-1 0 0-16,4 0 0 0,-3 0 1 16,-2 0-1-16,4 0 0 15,-4 0 0-15,4 0 0 16,-3 0 0-16,2 0 0 0,-2 0 0 15,0 0 0-15,-3 0 0 16,4 0 0-16,-2 0 0 0,-1 0 0 16,2 0 1-16,0 0-1 15,0-3 0-15,2 3 0 16,0 0 0-16,0-2 0 16,1 2 1-16,0 0-1 15,2 0 0-15,-3 0 0 16,-2 0 0-16,4 0 0 0,-1 0 1 15,-3 0-1-15,0 0 0 16,2 0 0-16,-2 0 0 16,-3 0 0-16,0 0 1 15,1 0-1-15,0 0 0 16,-3 0 0-16,2 0 0 0,0 0 0 16,1 0 0-16,-3-3 0 15,3 3 0-15,-1 0 1 16,0 0-1-16,1 0 0 0,-1 0 0 15,1 0 0-15,-1 0 0 16,1 0 0-16,-4 0 0 16,3 0 0-16,1 0-1 0,-3 0 2 15,-3 0-1-15,-7 0 0 16,18 0 0-16,-11 0 0 16,4 0 0-16,-11 0 0 15,17 0 0-15,-10 0 0 16,4 0 1-16,-2 0-1 0,-2 0 0 15,6 0 0-15,-3 0 0 16,2 0 1-16,-1-3-1 16,-2 3 0-16,1-1 0 15,1 1 0-15,-2 0 0 0,-9 0 0 16,18-3 0-16,-18 3 0 16,10 0 0-16,-10 0 0 15,0 0 0-15,9 0 0 16,-9 0 0-16,0 0 0 0,0 0 1 15,0 0-1-15,0 0 0 16,0 0 1-16,0 0 0 0,0 0 0 16,0 0 1-1,0 0 0-15,0 0-1 0,0 0 1 16,0 0 0-16,0 0-1 16,0 0 1-16,0 0-1 15,0 0 0-15,0 0 0 0,0 0-1 16,0 0 1-16,0 0 0 15,0 0-1-15,0 0 1 16,0 0-1-16,0 0 1 16,0 0-1-16,0 0 0 15,0 0 0-15,0 0 1 0,0 0-1 16,0 0-1-16,0 0-2 16,0 0-5-16,0 0-9 15,0 0-61-15,0 0-6 16</inkml:trace>
  <inkml:trace contextRef="#ctx0" brushRef="#br2" timeOffset="201373.023">15157 11664 63 0,'0'0'6'15,"0"0"2"-15,0 0 4 16,0 0 3-16,0 0 2 0,-15-2 2 15,15 2 2-15,-12 0 2 16,12 0-2-16,-10 0-1 16,10 0-1-16,0 0 0 15,0 0-1-15,0 0-1 0,0 0-2 16,0 0 1-16,0 0-3 16,0 0-1-16,12 0-1 15,0 0-1-15,1 0 0 16,6 0-1-16,-1 0-1 15,7 0-2-15,-2 0 0 0,1 0-1 16,-1 0 0-16,2 0-1 16,0 0 0-16,-4 0-1 15,4 0 0-15,0 0-1 0,-2 2 1 16,2 2-1 0,0-4-1-16,-3 0 1 15,4 2-1-15,3 0 1 0,0-2-1 16,-1 4 0-16,4-4 0 15,0 0 0-15,1 0 0 0,4 2 0 16,-3-2 0-16,3 0-1 16,-3 0 1-16,0 0 0 15,1 0-1-15,-3 0 1 0,1 0-1 16,-1 0 0-16,-1 0 1 16,2 0 0-16,3 0-1 15,-4 2 0-15,5-2 1 16,-4 0-1-16,1 2 1 15,-2 1-1-15,-2 0 0 0,0-3 0 16,-2 2 0-16,1 1 0 16,-4 0 1-16,3-3-1 15,-3 1 0-15,1-1 0 16,4 0 0-16,-2 3 1 16,2-3-1-16,-1 0 0 0,4 0 0 15,1 0 0-15,0 2 1 16,0-2-1-16,-2 0 0 15,3 0 0-15,-3 0 0 0,2 3 0 16,-4-3 0-16,3 0 0 16,-3 0 0-16,0 3 0 15,0-3 0-15,0 0 0 0,2 0 0 16,0 0 1-16,0 0-1 16,0 0 0-16,7 0 1 15,-5 0-1-15,1 0 0 16,0 0 0-16,-3 0 0 0,0 0 0 15,0 0 0-15,0 0 0 16,-2 0 1-16,0 0-1 16,3 0 0-16,1 0 0 15,-2 0 0-15,6 0 1 16,-3 0-1-16,4 0 1 16,-1 0-1-16,2 0 1 0,-5 0-1 15,-1 0 0-15,-1 2 1 16,-2 0-1-16,2-2 0 15,-1 3 0-15,-2-3 1 0,3 2-1 16,-1-2 0-16,-2 0 1 16,-1 2-1-16,1-2 0 0,-5 0 1 15,-2 0-1-15,-6 0 1 16,-2 0 0-16,-5 0-1 16,-10 0 2-16,15-2-2 15,-15 2-2-15,0 0-9 16,0 0-26-16,0 0-43 0,-10-2 0 15</inkml:trace>
  <inkml:trace contextRef="#ctx0" brushRef="#br2" timeOffset="202428.2579">15194 10429 233 0,'0'0'6'0,"0"0"0"16,0 0 5-16,0 0 2 0,0 0 2 16,7-5 2-16,-7 5 0 15,18-3 2-15,-3 3-4 16,3-3-2-16,4 3 0 0,8-1-2 15,5 1-3-15,4-3 0 16,11 3-1-16,5-3 0 16,10 3-1-16,2-2 0 0,7-1-1 15,6 1-1-15,7 2-1 16,2 0 0-16,6 0-1 16,1 0-1-16,1 0 1 15,3 0-1-15,4 0 0 16,-2 0 0-16,3 0 0 0,-6 2 0 15,3 1 0-15,-11-1-1 16,5 4 1-16,-4-2-1 16,-6-1 1-16,1 2-1 15,-6 1 1-15,3-2-1 16,-8-1 0-16,2 2 0 16,-7-1 0-16,-1 1 0 0,0 0 0 15,-8 2 0-15,0-1 1 16,-4-2-1-16,-3-1 0 15,-6-1 1-15,-2-2-1 0,-2 0 1 16,-6 0 0-16,-3 0 1 16,-6 0-1-16,-1 0 1 15,-7 0 1-15,-4-2-1 0,-6 2 1 16,-2-3 0-16,-10 3 0 16,15-2-1-16,-15 2 0 15,0 0-1-15,0 0 0 16,0 0 0-16,0 0-1 0,0 0 0 15,0 0-1-15,0 0 1 16,0 0-1-16,0 0-3 16,0 5-5-16,0-5-14 15,-17 14-57-15,4-1-4 16</inkml:trace>
  <inkml:trace contextRef="#ctx0" brushRef="#br2" timeOffset="203623.263">8301 9175 224 0,'0'0'8'0,"0"0"6"16,0 0 3-16,0 0 1 0,0 0 2 15,-8-4 0-15,8 4-1 16,0 0 0-16,0 0-5 16,0 0-6-16,0 0-1 15,13 0-2-15,2 0-1 0,9 0 1 16,6 0 1-16,8 0 1 16,9 0 1-16,7-6 0 15,9 1-1-15,8-2-1 16,9-3 0-16,7 0-1 15,5 3 0-15,5-5-2 0,4 4-1 16,5 1 1-16,-1 2-1 16,6-3 0-16,3 7-1 15,1-2 1-15,-1 0-1 16,0 3 1-16,-2 0-1 0,-5 0 0 16,-5 3 0-16,-2 0-1 15,-11 3 1-15,-10-3-1 16,-6 2 1-16,-9-5 0 15,-12 2 1-15,-7-2 0 0,-8 0 1 16,-12 0 1-16,-5 0 0 16,-5 0 1-16,-6-2-1 15,-9 2-1-15,0 0-3 0,11-8 0 16,-11 8 0-16,0 0 0 16,0 0 0-16,0 0 0 15,0 0 0-15,0 0 0 16,0 0-19-16,-11 10-64 15,-1 5-3-15</inkml:trace>
  <inkml:trace contextRef="#ctx0" brushRef="#br3" timeOffset="216702.2923">3329 12051 121 0,'0'0'2'0,"0"0"3"0,0 0 2 16,0 0 4-16,0 0 2 15,0 0 2-15,0 0 3 16,0 0-3-16,0 0 0 15,0 0-2-15,0 0-3 0,0 0-3 16,0 0-3-16,0 0-1 16,0 0 2-16,0 0-1 15,0 0 2-15,0 0 2 16,0 0-1-16,0 0 2 0,0 0 0 16,0 0-1-16,0 0 0 15,0 0-2-15,0 0-2 16,0 0-1-16,0 0-2 0,0 0 0 15,0 0-1-15,0 0 1 16,0 0 1-16,0 0 1 16,0 5 2-16,0-5 1 0,9 5 1 15,-9-5 3-15,21 5 1 16,-8-3-1-16,3 1-1 16,5-3-1-16,0 3 0 15,2-3-1-15,2 0-1 16,1 0-2-16,3 0 0 15,1 0 0-15,0 0-1 0,2 0-1 16,0 0 0-16,0 0-1 16,3 0 1-16,0 0-1 0,2 2 0 15,1-2 0-15,3 3 0 16,-3-2 0-16,5-1 0 16,-3 0 0-16,4 0 0 15,1 5 0-15,-6-5 1 16,6 0-1-16,2 0 0 0,-4 0 0 15,4 0 1-15,0 0-1 16,0 0 0-16,1-5 0 16,-1 5-1-16,-2 0 1 0,-1-1 0 15,0 1 0 1,-1 0-1-16,0 0 1 0,-1 0 0 16,-3 0-1-16,4 0 1 15,-2-3 0-15,3 1 0 16,2 2 0-16,0-3 0 15,-1 0-1-15,2 1 1 0,-4 2 0 16,3-2 0-16,-4-1-1 16,0 3 1-16,-2-2-1 0,-3 2 1 15,1-3-1-15,1 3 0 16,-1 0 1-16,-1 0-1 16,-2-2 0-16,8 2 1 15,-6-3-1-15,1 3 0 0,5-3 1 16,-5 2-1-16,2 1 0 15,-1 0 1-15,-2-3-1 16,1 3 0-16,2-3 0 16,-4 3 0-16,3 0 1 0,0-2-1 15,-2 2 0-15,3 0 1 16,-3-2-1-16,1 2 0 16,1 0 0-16,-2-3 0 15,1 3 1-15,-1 0-1 16,-2 0 0-16,1 0 0 0,0-2 0 15,-2 2 0-15,2 0 0 16,-1 0 1-16,-3 0-1 16,3 0 0-16,-3 0 0 0,3 0 0 15,-3 0 0-15,0 0 0 16,-2 0 0-16,0 0 0 16,0 0 0-16,-5 0 0 15,2 0 0-15,-2 0 1 16,2-3-1-16,1 3 0 0,-7 0 0 15,5 0 0-15,-1 0 0 16,0 0 0-16,0 0 0 16,-6 0 0-16,4 0 0 0,-1-2 1 15,0 2-1-15,-2 0 0 16,3-2 0-16,-9 2 0 16,4 0 0-16,0-3 0 15,-1 3 0-15,3-3 0 16,-3 3 1-16,1 0-1 15,-1-2 0-15,3 2 0 0,-2 0 0 16,1-3 0-16,-1 3 0 16,-4 0 0-16,1 0 0 15,2 0 0-15,1 0 0 0,-3 0 0 16,0 0 0-16,-1 0 0 16,7 0 0-16,-3 0 1 15,-2 0-1-15,2 3 0 0,-1-3 0 16,1 0 0-16,0 2 0 15,1-2 0-15,-2 0 0 16,2 0 0-16,2 0 0 16,2 0 0-16,-1 3 0 15,0-3 0-15,3 0 0 0,0 0 0 16,0 3 0-16,5-3 0 16,-5 0 0-16,3 2 0 15,-3-2 1-15,3 2-1 16,0-2 0-16,-3 3 0 15,0-3 0-15,0 0 0 0,-3 2 0 16,-2-2 0-16,5 3 0 16,-5-3 0-16,2 2 0 0,0-2 0 15,-2 0 0-15,-1 0 0 16,2 2 0-16,2-2 0 16,-4 3 1-16,1-3-1 15,0 0 0-15,0 0 0 0,0 3 0 16,-1-3 0-16,-1 0 0 15,2 0 0-15,-3 0 0 16,3 0 1-16,0 0-1 16,0-3 0-16,0 3 0 0,3 0 0 15,-1 0 0-15,0 0 0 16,3 0 0 0,-5 0 0-16,3 0 0 0,-3 0 0 15,4 0 0-15,-1 0 1 16,-2 0-1-16,2 0 0 15,0 3 0-15,-1-3 0 0,-3 0 0 16,2 0 1-16,-1 0-1 16,-1 0 0-16,4 0 0 0,-3 0 1 15,-3 0-1-15,5 0 0 16,-1 0 0-16,0-3 0 16,0 3 0-16,-1 0 0 15,-1-3 0-15,4 3 0 0,-3-2 0 16,2 2 0-16,0 0 0 15,-2-2 0-15,3-1 0 16,-4 3 0-16,4-2 0 16,-3 2 0-16,-1-3 0 0,-1 3 0 15,-1 0 1-15,-2 0-1 16,0-2 0 0,0 2 0-16,0-2 0 0,0 2 0 15,0 0 0-15,2 0 0 16,-6 0 0-16,6-3 0 15,-5 3 0-15,0 0 0 0,-2-3 0 16,6 3 1-16,-6 0-1 16,-1-2 0-16,1 2 0 15,3-3 0-15,-1 3 0 0,1-2 0 16,1 2 0-16,-1 0 0 16,4-2 1-16,1 0-1 0,-1 2 0 15,-2 0 0-15,0-3 0 16,2 3 0-16,-2-3 0 15,0 1 1-15,2-1-1 16,-2 3 0-16,0-3 0 16,0 2 0-16,0-2 0 0,0 3-1 15,0-3 1-15,0 3 0 16,0-3 1-16,-2 3-1 16,1 0 0-16,4 0 0 15,-4 0 0-15,-1-2 0 16,-1 0 0-16,4-2 0 15,-4 4 0-15,0 0 0 0,-2-1 0 16,-2 1 2-16,1-3-4 16,-9 3 4-16,15 0-4 15,-15 0 2-15,15-2 0 0,-15 2 0 16,13 0 0-16,-13 0 0 16,10 0 0-16,-10 0 0 0,9 0 2 15,-9 0-4-15,0 0 2 16,0 0 0-16,0 0 0 15,0 0 2-15,0 0-2 16,0 0 0-16,0 0 0 0,0 0 0 16,0 0 0-16,9 0-4 15,-9 0-4-15,0 0-15 16,0 5-37-16,0-5-23 16,0 0-4-16</inkml:trace>
  <inkml:trace contextRef="#ctx0" brushRef="#br3" timeOffset="223390.6248">18829 11748 133 0,'0'0'5'0,"0"0"3"16,0 0 2-16,0 0 3 15,0 0 3-15,0 0 2 0,5 0 2 16,-5 0 0-16,0 0-5 16,0 0-1-16,0 0-4 15,0 0-3-15,0 0-4 16,0 0 2-16,0 0 0 0,0 0 2 15,9 0 0-15,2 0 3 16,1 3-1-16,8 0 2 16,-3-1 1-16,3-2 0 15,2 3-4-15,5 0 1 0,-5-3-3 16,6 0 0-16,0 2 0 16,-3-2-2-16,5 0 0 15,0 0 0-15,2 0-1 16,0 0-1-16,0 0 0 0,-2 0 0 15,0-2-1-15,-2 2 1 16,1 0-1-16,1 0 0 16,0 0 0-16,-2 0 0 15,1 0 1-15,-1 0-1 0,2 0 1 16,-4 0-2-16,1 0 1 16,1 0 0-16,-3 0 0 15,2 0 0-15,-1 0 0 16,-1 0 1-16,-1 0-1 15,1 0 0-15,2-3 0 0,3 3-1 16,-3 0 1-16,6 0-1 16,-1 0 1-16,3 0-1 15,-3-3 1-15,5 3 0 0,-4 0-1 16,4 0 0-16,-7-2 1 16,2 2-1-16,-4 0 1 15,-1 0-1-15,1-3 1 0,-3 3 0 16,-1-3-1-16,-2 3 1 15,3 0-1-15,0-1 1 16,-1 1-1-16,-3-3 1 16,1 3-1-16,-1 0 0 0,-5 0 0 15,0 0 0-15,-2 0 0 16,2 0 0-16,-4 0 1 16,0 0-1-16,0 0 0 15,1 0 1-15,2 0-1 16,-3 0 0-16,-3 0 0 15,5 0 0-15,-2 0 0 0,1 0 0 16,-1 0 0-16,-3 0 0 16,5 0 0-16,-5 3 0 15,4-3 1-15,-1 1-1 0,0-1 0 16,4 0 0-16,-2 3 0 16,4-3 0-16,0 3 0 15,-4-3 0-15,2 0 0 0,-4 0 0 16,0 2 0-16,0-2 0 15,-2 0 0-15,-3 3 0 16,2-3 1-16,3 0-1 16,0 0 0-16,1 3 0 0,1-3 1 15,2 0-1-15,-4 2 0 16,5-2 0-16,-2 0 0 16,-2 0 0-16,1 3 1 15,-1-3-1-15,-3 0 0 16,2 0 0-16,0 1 0 15,1-1 0-15,0 4 0 0,-1-4 0 16,2 2 0-16,2-2 0 16,1 2 0-16,1-2 0 15,-1 3 0-15,3 0 0 0,2 0 0 16,-3-2 0-16,2-1 0 16,-1 3 0-16,-1 0 0 0,0-3 0 15,2 2 1-15,2-2-1 16,-4 3 0-16,2-3 0 15,-1 0 0-15,-3 0 0 16,1 0 0-16,-2 0 1 16,0 0-2-16,-2 0 2 15,-1 0-1-15,-1 0 0 0,4 0 0 16,-4 0 0-16,0 0 0 16,0 0 0-16,1 0 0 15,0 0 0-15,-1 0 0 16,-3 0 0-16,4 0 0 0,0 0 0 15,-3 0 1 1,5 0-1-16,-2 0 0 0,-1 0 0 16,2 0 0-16,4 0 0 15,0 0 0-15,1 0 0 0,4 0 0 16,-1 0 1-16,0 0-1 16,0 0 0-16,1 0 0 0,0 0 0 15,-4 0 0-15,4 3 0 16,-1-3 0-16,-3 0 0 15,9 0 0-15,-5 0 0 16,2 0 0-16,1 0 0 16,0 0 0-16,2 0 0 0,-2 0 0 15,-3 0 0-15,2 0 0 16,-3-3 1-16,-3 3-1 16,2 0 0-16,-1 0 0 15,-6 0 0-15,2 0 0 16,-2 0 0-16,3 0 0 0,1 0 0 15,0 0 1 1,-4 0-2-16,6 0 1 0,0 0 0 16,2 0 0-16,3 0 0 15,-4 0 1-15,4 0-1 0,-4 0 0 16,4 0 0-16,-5 0 0 16,2 3 0-16,1-3 0 15,-6 1 0-15,3-1 0 0,0 0 0 16,-2 0 0-16,-1 3 0 15,1-3 0-15,4 0 0 16,-3 0 0-16,2 0 0 16,1 0 0-16,-3 0 0 0,2 0 0 15,-1 0 0-15,-3 0 1 16,0 0-1-16,0 0 0 16,4 0 0-16,-6 0 0 15,2 0 1-15,1-3-1 16,-1 3 0-16,0-1 0 0,0 1 0 15,1-3 0-15,-5 3 1 16,4-3-1-16,-4 3 0 16,4-2 0-16,-4 2 0 15,4-3 0-15,-5 0 0 0,3 3 1 16,-1-1-1-16,2 1 0 16,-2-3 0-16,2 0 0 0,-4 0 0 15,1 3 0-15,1-2 1 16,-4 2-1-16,3-2 0 15,-4-2 0-15,2 3 0 16,1 1 0-16,0-3 1 16,0 1-1-16,1-1 0 0,3 0 0 15,-5 1 0-15,2-1 0 16,0 0 0-16,-1 3 0 16,0-4 0-16,-4 4 0 15,4-2 0-15,-2 2 0 16,0-3 0-16,2 1 0 15,-1 2 0-15,-11 0 0 0,14-2 0 16,-3-1 0-16,-11 3 0 16,14-3 0-16,-14 3 0 15,12-2 0-15,-5 0 0 0,-7 2 0 16,18 0 0-16,-18 0 0 16,16-3 0-16,-7 3 0 15,-9 0 0-15,16-3 0 0,-16 3 0 16,14-2-1-16,-14 2 2 15,16 0-1-15,-16 0 0 16,11-2 0-16,-11 2-1 16,18 0 1-16,-18 0 0 0,15 0 0 15,-8-3 0-15,3 3 1 16,-10 0-1-16,18-2-1 16,-5 2 1-16,-4 0 0 15,3-2 0-15,-1 2 0 16,-2 0 0-16,1 0 0 15,3 0 0-15,-3 0 0 0,-10 0 0 16,15 0 0-16,-15 0 0 16,11 0 0-16,-11 0 0 15,8 0 0-15,-8 0 0 0,0 0 0 16,12 0 0-16,-12 0 0 16,16 0 0-16,-7 0 0 15,2 0 0-15,-1 0 0 0,-1 0 0 16,2 0 0-16,-2 0 1 15,1 0-1-15,-2 0 0 16,2 0 0-16,-10 0 0 16,12-3 0-16,-12 3 0 0,13 0 0 15,-13 0 1-15,10-3-1 16,-10 3 0-16,0 0 0 16,9 0 0-16,-9 0 0 15,0 0 0-15,16-2 1 16,-16 2-1-16,12-3 0 15,-12 3 1-15,13 0 0 0,-13 0 0 16,12-1 0-16,-12 1 0 16,9 0 1-16,-9 0-1 15,0 0 1-15,9-3-1 0,-9 3 0 16,0 0 0-16,0 0-1 16,0 0 1-16,0 0-1 15,9-5 1-15,-9 5-1 0,0 0 0 16,10 0 0-16,-10 0 0 15,10 0 0-15,-10 0 0 16,10 0 0-16,-10 0 1 16,14 0-1-16,-14 0 0 0,13 0 0 15,-13 0 0-15,10 0 0 16,-10 0 1-16,11-3-1 16,-11 3 0-16,0 0 1 15,9 0-1-15,-9 0 0 16,0 0 1-16,0 0-1 0,7 0 0 15,-7 0 0-15,0 0 0 16,9-3 0-16,-9 3 0 16,0 0 0-16,11-2 0 15,-11 2 1-15,0 0-1 0,13-2 0 16,-13 2 0-16,0 0 0 16,0 0 0-16,8 0 1 15,-8 0-1-15,0 0 0 0,0 0 0 16,0 0-1-16,0 0-4 15,12-2-12-15,-7 11-53 16,4-9-13-16</inkml:trace>
  <inkml:trace contextRef="#ctx0" brushRef="#br4" timeOffset="231813.1692">1907 13094 377 0,'0'0'8'0,"0"0"2"0,0 0 2 16,0 0 1-16,4-2 1 15,-4 2 0-15,0 0 2 16,17-5 0-16,-6 5-5 15,2-3-4-15,3 1-2 16,3 2-1-16,6-2 0 0,0-1-4 16,5 3 0-16,-6-2-3 15,8 2-17-15,-5 9-62 16,-2-6-6-16</inkml:trace>
  <inkml:trace contextRef="#ctx0" brushRef="#br4" timeOffset="232004.7167">1932 13285 392 0,'0'0'5'0,"0"0"4"15,0 0 1-15,7 2 3 16,-7-2 2-16,13 0 0 16,1 0 2-16,7-2-1 15,6-3-4-15,-2 3-5 16,12-1-7-16,-2-4-7 0,7 5-77 15,-7 2-3 1</inkml:trace>
  <inkml:trace contextRef="#ctx0" brushRef="#br4" timeOffset="239713.6341">2738 12941 376 0,'0'0'7'0,"0"0"1"0,0 0 3 16,0-10 2-16,0 10 1 15,7-9 0-15,-7 9 2 0,16-11 2 16,0 5-5-16,7 6-3 16,2 0-2-16,5 11-5 15,-2 2-3-15,6 9 0 16,-2 0 0-16,-2 5 0 15,-7 6 0-15,0-1 0 0,-5 3 0 16,-3-3 0-16,-8-2 0 16,-1-1 0-16,-6-4 0 15,-3-4 0-15,-5 0 0 16,3-8 0-16,-7-6 0 0,4-5 0 16,-2-2 0-16,1-12 0 15,2-10 0-15,3-3 0 16,4-7 0-16,6-6 0 15,4-1 0-15,4-1 0 0,3 3 0 16,7 2 0-16,-2 3 0 16,0 3 0-16,0 6 0 15,-1 3 0-15,-2 5 0 0,-1 3 0 16,-1 5 0-16,-2 7-27 16,-5 12-44-16,3-2-18 15</inkml:trace>
  <inkml:trace contextRef="#ctx0" brushRef="#br4" timeOffset="240083.4481">3366 13126 440 0,'0'0'5'15,"0"0"2"-15,0 0 2 16,0 0 1-16,0 0 0 0,0 6 1 16,0 1-1-16,0 8-1 15,-3-3-9-15,1 8 0 16,-3 2 0-16,5 4 0 15,-3 1 0-15,3-3 0 0,0 0 0 16,0-4 0-16,0 3 0 16,0-8 0-16,0 0 0 15,0-3 0-15,0-12-4 16,0 17-28-16,15-14-54 16,-15-3-3-16</inkml:trace>
  <inkml:trace contextRef="#ctx0" brushRef="#br4" timeOffset="241294.6288">3480 12658 395 0,'0'0'6'16,"0"0"1"-16,-4-7 4 15,4 7 1-15,-8-14 1 16,6 0 1-16,0 2 1 0,-2 0 0 16,4-6-5-16,4 6-3 15,3-3-1-15,5 3-6 16,6 0 0-16,-2 3 0 15,7 1 0-15,0 4 0 0,2 4 0 16,-6 0 0-16,-1 9 0 16,-1 3 0-16,-7 5 0 15,-5 0 0-15,-5 6 0 16,-2 1 0-16,-8 2 0 0,-3-2 0 16,-1-2 0-16,0-2 0 15,0-2 0-15,6-4 0 16,-2-1 0-16,10-13 0 15,-4 12 0-15,4-12 0 0,14 0 0 16,6 0 0-16,5-5 0 16,3-2 0-16,6-3 0 15,1 0 0-15,0-1 0 16,-1 2 0-16,-6-2 0 0,-8 5 0 16,-2 0 0-16,-6 6 0 15,-12 0 0-15,9-5 0 16,-9 5 0-16,0 0 0 15,0 0 0-15,0 0 0 16,0 0 0-16,0 0 0 0,0 0 0 16,-12 13-70-16,12-6-22 15</inkml:trace>
  <inkml:trace contextRef="#ctx0" brushRef="#br4" timeOffset="243099.3232">4124 12997 425 0,'0'0'6'0,"0"0"2"15,-2-7 1-15,2 7 1 0,0 0 1 16,0 0 0-16,0 0 1 15,0 0 0-15,-3 18-5 16,0 0-7-16,3 6 0 16,0 3 0-16,0 2 0 0,3 4 0 15,0 2 0-15,-3-8 0 16,4 2 0-16,-4-5 0 16,4 0-12-16,-4-9-31 15,0 0-44-15,0-6-1 16</inkml:trace>
  <inkml:trace contextRef="#ctx0" brushRef="#br4" timeOffset="243301.4445">3933 13119 423 0,'0'0'4'15,"0"0"1"-15,0 0 1 16,0 0 2-16,10 0 0 0,5 0 2 15,4-3 0-15,9 1 0 16,2 0-4-16,8 2-1 16,-1-6-5-16,7 6-14 15,-4 0-67-15,-3 3-4 16</inkml:trace>
  <inkml:trace contextRef="#ctx0" brushRef="#br4" timeOffset="243701.1415">4542 12954 478 0,'0'0'5'0,"0"0"1"16,0 0 1-16,-7-11 1 16,7 11-1-16,0 0-7 15,0 0 0-15,5-2 0 16,12 7 0-16,0 4 0 15,6 4 0-15,4 7 0 16,1 0 0-16,2 1 0 16,-3 5 0-16,-3-1 0 0,-6 1 0 15,-6-2 0-15,-4-3 0 16,-3-1 0-16,-5-2 0 16,-5-6 0-16,-5-5 0 15,0-5 0-15,-2-2 0 0,-1-9 0 16,3-9 0-16,3-6 0 15,5-5 0-15,2-4 0 0,2-2 0 16,8-1 0-16,2 3 0 16,3 1 0-16,8 7 0 15,-3 5 0-15,9 9-8 16,-8 11-75-16,8 0-5 0</inkml:trace>
  <inkml:trace contextRef="#ctx0" brushRef="#br4" timeOffset="244095.6033">5149 13139 460 0,'0'0'5'0,"0"0"1"16,-5-6 0-16,5 6 2 15,-10-3-1-15,10 3 1 16,-20 2-1-16,10 5-3 0,0 4-4 16,0 5 0-16,3 1 0 15,4 4 0-15,3 0 0 16,3-3 0-16,9 0 0 16,6-6 0-16,1-5 0 0,4-2 0 15,2-5 0-15,-3-2 0 16,0-8 0-16,-4-2 0 15,-4-3 0-15,-3-6 0 0,-9 1 0 16,-2 1 0-16,-7-1 0 16,-6 5 0-16,-4 3 0 15,-6 5 0-15,0 1 0 16,3 6 0-16,1 4-5 16,-3-1-35-16,7 8-48 15,7-1-2-15</inkml:trace>
  <inkml:trace contextRef="#ctx0" brushRef="#br4" timeOffset="244570.5367">5291 12599 432 0,'0'0'6'0,"0"0"2"0,-11-15 2 15,11 15 1-15,-5-15 1 16,3 6 0-16,2-1 1 16,0-3-6-16,13 1-7 15,1 2 0-15,4 4 0 0,-5 0 0 16,9 6 0-16,0 0 0 15,-6 2 0-15,3 6 0 16,-8 6 0-16,-3 4 0 0,-6 1 0 16,1 6 0-16,-3-3 0 15,-3 4 0-15,-7-5 0 16,4-1 0-16,-4-2 0 0,2 0 0 16,2-9 0-1,5-2 0-15,1-7 0 16,5 8 0-16,10-8 0 0,4 0 0 15,6-8 0-15,5 4 0 16,5-5 0-16,-2 3 0 16,4-2 0-16,-7 2 0 15,-4 6 0-15,-9-1 0 0,2 5 0 16,-19 11-70-16,0-4-20 16</inkml:trace>
  <inkml:trace contextRef="#ctx0" brushRef="#br4" timeOffset="245570.331">6012 12886 426 0,'0'0'5'15,"0"0"3"-15,0 0 1 16,2-10 3-16,-2 10 0 0,0 0 0 16,0 0-1-16,0 0 2 15,0 0-10-15,5 15-3 16,-3 3 0-16,1 4 0 0,2 2 0 15,-3 11 0-15,3-5 0 16,0 5 0-16,3-6 0 16,-1 1 0-16,-2-5 0 15,2 2-6-15,-7-4-36 16,6-8-46-16,-6 2-1 0</inkml:trace>
  <inkml:trace contextRef="#ctx0" brushRef="#br4" timeOffset="245763.8155">5797 13067 440 0,'0'0'3'0,"0"0"1"16,3-9 2-16,7 1 1 16,2 1 1-16,13-3 0 0,3 0 1 15,6-1 0-15,9 1-3 16,1 4-3-16,6 0-5 15,-3-1-14-15,1 7-66 16,1 0-3-16</inkml:trace>
  <inkml:trace contextRef="#ctx0" brushRef="#br4" timeOffset="246167.093">6424 12827 457 0,'0'0'5'0,"0"0"2"0,0 0 1 16,0 0 1-16,0 0 0 15,0 0 0-15,0 0-2 16,11 0-7-16,5 5 0 16,7 8 0-16,2-1 0 15,5 7 0-15,2 3 0 0,-2 3 0 16,2 3 0-16,-9-1 0 15,-3-5 0-15,-3 4 0 16,-5-6 0-16,-12-4 0 16,0 2 0-16,0-9 0 15,-5 2 0-15,-9-10 0 0,3-1 0 16,1-4 0-16,-3-9 0 16,4-9 0-16,4-2 0 15,5-12 0-15,0 2 0 0,12-5 0 16,3 3 0-16,5 2 0 15,1 2 0-15,8 5 0 16,-4 7 0-16,5 8-49 0,-5 12-37 16,-4 0-3-16</inkml:trace>
  <inkml:trace contextRef="#ctx0" brushRef="#br4" timeOffset="246699.7418">6971 13159 434 0,'0'0'5'16,"0"0"1"-16,-5-12 2 16,5 12 2-16,-10-15 0 15,4 4 2-15,3-1-1 16,2 3 0-16,1-4-7 0,0 6-4 15,0 7 0-15,17-15 0 16,-3 12 0-16,7 0 0 16,-3 3 0-16,6 0 0 0,-4 8 0 15,3 2 0-15,-4 0 0 16,-6 3 0-16,-3 1 0 16,-3 2-3-16,-5-2 1 15,-2 4 0-15,0-4 1 16,-2 1 0-16,0-2 0 0,-3-1 0 15,0-3 1-15,3 2-1 16,2-1 0-16,0-10 1 16,7 15 0-16,2-10-1 0,7 2 2 15,-2-2-1-15,4 0 0 16,-1-1 0-16,-2 4 0 16,3-6 0-16,-8 6 0 15,-10-8 1-15,9 12-1 16,-9-12 0-16,-7 17 1 0,-10-8 0 15,-3-2-1-15,-7 2 1 16,-3-3 0-16,-7-1-1 16,0-3 0-16,-4-2 0 0,4 0-2 15,5 0-4-15,0-10-10 16,9-12-64-16,6 10-6 16</inkml:trace>
  <inkml:trace contextRef="#ctx0" brushRef="#br4" timeOffset="247146.6217">7251 12584 463 0,'0'0'4'0,"0"0"2"15,-9-12 1-15,9 12 1 0,-5-12 1 16,5 4-1-16,0-2-2 16,0 1-6-16,11 1 0 0,3 1 0 15,5 2 0-15,4 1 0 16,2 4 0-16,2 4 0 16,1 8 0-16,-7 0 0 15,0 5 0-15,-7 5 0 16,-6 3 0-16,-5 0 0 0,-3 3 0 15,-5-2 0-15,-8-3 0 16,1 0 0-16,-4-6 0 16,4 0 0-16,3-5 0 15,4-2 0-15,5-10 0 16,7 10 0-16,10-7 0 0,13-3 0 16,7 0 0-16,8-6 0 15,-1 1 0-15,4-2 0 16,-5 2 0-16,-4 1 0 15,-4 1 0-15,-15 0-29 0,-8 3-58 16,-12 0-3-16</inkml:trace>
  <inkml:trace contextRef="#ctx0" brushRef="#br4" timeOffset="264616.4748">8285 12815 374 0,'0'0'7'0,"0"0"3"15,0 0 3-15,0-8 2 16,0 8 1-16,0 0 1 16,0-10 0-16,0 10 0 15,0 0-5-15,0 7-3 0,4 7-5 16,-4 5-4-16,0 8 0 15,0 0 0-15,0 7 0 0,2 2 0 16,0 0 0-16,1 0 0 16,-1-4 0-16,1-3 0 15,-1-4 0-15,1 0 0 16,-1-5 0-16,-2-3 0 16,2-2 0-16,-2-6 0 15,0-1 0-15,0-8-14 0,0 0-34 16,0 0-41-16,0 0 0 15</inkml:trace>
  <inkml:trace contextRef="#ctx0" brushRef="#br4" timeOffset="264981.4192">8014 13017 369 0,'0'0'6'0,"0"0"5"0,0 0 1 16,0 0 2-16,0 0 0 15,0 0 1-15,0 0 1 16,8-5 1-16,9 2-5 16,11 2-3-16,4-7-2 15,13 5-1-15,2-1-3 0,6-1-3 16,-1 0 0-16,-3 2 0 15,-6 1 0-15,-4 0 0 16,-9 2 0-16,-7 0 0 16,-4 0 0-16,-8 0 0 0,-4 0 0 15,-7 0 0-15,0 0 0 16,0 0 0-16,0 0 0 16,2 12 0-16,-2-12-2 0,0 0-23 15,-7 21-52-15,7-21-11 16</inkml:trace>
  <inkml:trace contextRef="#ctx0" brushRef="#br4" timeOffset="265709.1881">8917 12919 407 0,'0'0'6'0,"0"0"2"0,-12-14 2 15,12 14 3-15,-7-9 1 16,7 9 2-16,-13-15 0 0,10 6 0 16,3-4-11-16,3 4-5 15,4-2 0-15,6 2 0 16,4-2 0-16,1 4 0 16,4 2 0-16,0 2 0 15,1 3 0-15,-1 8 0 16,-6 5 0-16,0 4 0 0,-3 0 0 15,-3 5 0-15,-5 1 0 16,-5-2 0-16,-5 8 0 16,-8-3 0-16,-4-4 0 0,-3 2 0 15,-5-3 0-15,0-1 0 16,1-3 0-16,-1 0 0 16,0-6 0-16,7-2 0 15,6 0 0-15,0-6 0 0,12-3 0 16,0 0 0-16,0 0 0 15,0 0 0-15,19 0 0 16,1 0 0-16,3-3 0 0,7-3 0 16,2 3 0-16,5-2 0 15,-5 3 0-15,6 0 0 16,-9-1 0-16,1 3 0 16,-5 0 0-16,-4 0 0 15,-7 0 0-15,-1 0 0 16,-13 0 0-16,10 0 0 15,-10 0 0-15,0 0 0 0,0 0 0 16,0 0 0-16,0 0 0 16,0 0 0-16,0 0 0 0,0 0 0 15,-8 3 0-15,8-3 0 16,-8 2-16-16,1 17-63 16,7-19-9-16</inkml:trace>
  <inkml:trace contextRef="#ctx0" brushRef="#br4" timeOffset="266359.4524">9429 12821 406 0,'0'0'6'0,"0"0"3"15,0 0 2-15,0 0 1 16,0 0 1-16,0-9 0 16,0 9 1-16,0 0 0 15,18-3-5-15,-1 3-5 16,8 6-4-16,5 4 0 0,2 2 0 15,4 5 0-15,0 5 0 16,-1 0 0-16,-5 5 0 16,-2-1 0-16,-9 1 0 15,-6-3 0-15,-3 0 0 0,-6-3 0 16,-4-1 0-16,0-3 0 16,-7-1 0-16,-2-4 0 15,-4-5 0-15,1-2 0 0,-4-5 0 16,4 0 0-16,-1-10 0 15,3-4 0-15,8-6 0 16,2-7 0-16,0 0 0 16,10-3 0-16,3 0 0 0,4 0 0 15,5 5 0-15,-4 0 0 16,1 8 0-16,1 2 0 16,1 6 0-16,-4 1-3 15,0 8-22-15,-2 0-59 16,0 8-4-16</inkml:trace>
  <inkml:trace contextRef="#ctx0" brushRef="#br4" timeOffset="266728.0064">10001 13055 444 0,'0'0'3'0,"0"0"1"15,0 0 2-15,-5 10-1 16,5-10 1-16,-15 12 1 16,10-2-1-16,-4 0 1 15,4-1-3-15,2 4-1 0,3 0 0 16,3-3-1-16,9-2 1 16,3-1-1-16,4-5 1 15,3-2 0-15,2 0-3 16,0-5 0-16,-4-5 0 15,-2-4 0-15,-6-4 0 0,-5 0 0 16,-3-1 0-16,-4-1 0 16,-9 0 0-16,-3 2 0 15,-6 3 0-15,-2 9 0 0,-4 0 0 16,4 6 0-16,-3 3-5 16,6 6-24-16,-3 4-55 15,8 0-4-15</inkml:trace>
  <inkml:trace contextRef="#ctx0" brushRef="#br4" timeOffset="267160.0946">10254 12804 432 0,'0'0'6'15,"0"0"1"-15,0 0 2 16,0 0 1-16,0 0 0 0,0 0 1 16,0 0 0-16,13-7 0 15,-1 7-7-15,9 4-4 16,-2 7 0-16,6 2 0 0,2 4 0 16,3 3 0-16,-5 2 0 15,0 5 0-15,-5 1 0 16,-5-1 0-16,-1 0 0 0,-5-5 0 15,-6 1 0-15,1-3 0 16,-4-6 0-16,-4-2 0 16,4-12 0-16,-14 13 0 15,4-13 0-15,1-3 0 16,-2-7 0-16,4-4 0 0,2-9 0 16,5-4 0-16,0 0 0 15,5-5 0-15,7 0 0 16,8 4 0-16,-1 1 0 15,5 5 0-15,0 2 0 16,1 9-3-16,-5-1-21 0,-20 12-60 16,25 3-3-16</inkml:trace>
  <inkml:trace contextRef="#ctx0" brushRef="#br4" timeOffset="267397.0961">10923 13023 475 0,'0'0'2'0,"0"0"1"15,0 0 1-15,0 0 1 16,5 15 1-16,-2-6 0 16,-1 6 0-16,4 5-2 0,-4 2-4 15,3 0 0-15,0 3 0 16,-3 0 0-16,0 0 0 15,1-1 0-15,-3-3-6 16,0-21-73-16,0 22-8 16</inkml:trace>
  <inkml:trace contextRef="#ctx0" brushRef="#br4" timeOffset="268026.8894">11555 12787 386 0,'0'0'7'0,"0"0"2"15,0-12 2-15,0 12 2 16,0-17 2-1,0 7 1-15,-3 0-1 0,-4 0 1 16,0 3-6-16,-11 7-3 16,0 2-1-16,-6 13-6 15,-1 5 0-15,0 9 0 0,2 2 0 16,3 5 0-16,8-1 0 16,4-1 0-16,8-2 0 0,11-4 0 15,11-3 0-15,3-10 0 16,15 0 0-16,-1-7 0 15,9-1 0-15,-4-7-20 0,-6 0-64 16,9-3-2-16</inkml:trace>
  <inkml:trace contextRef="#ctx0" brushRef="#br4" timeOffset="268347.7134">11877 12872 434 0,'0'0'4'0,"0"0"2"16,-12 0 1-16,12 0 0 16,-18 12 0-16,6-3 1 0,3 2-1 15,2 4 1-15,-1-3-4 16,8 3-1-16,0 0-1 16,12-5 0-16,6 2 0 15,4-7 0-15,8-3 0 0,0-2 0 16,-1 0 0-16,-1-5 0 15,-1-2-2-15,-4-5 0 16,-9-3 0-16,-3 0 0 16,-9-2 0-16,-4-1 0 0,-9 3 0 15,-5 3 0-15,-5 2 0 16,-6 5-6-16,4 5-10 16,-7 3-19-16,-2 4-49 15,20 3-2-15</inkml:trace>
  <inkml:trace contextRef="#ctx0" brushRef="#br4" timeOffset="268696.8789">12333 12800 435 0,'0'0'3'0,"0"0"1"16,0 0 1-16,-7-5 1 15,-4 5 1-15,-1 0-1 0,-5 0 0 16,0 2 0-16,-6 5-3 15,5 4 0-15,1-1-3 16,2 4 1-16,10 1-1 16,0 0 1-16,5 2-1 15,10-2 1-15,5 3 0 0,7-6 0 16,5 3 0-16,1 0-1 16,4-5 0-16,-2 2 1 15,0-2-1-15,-3-3 0 16,-6 1 0-16,-10-1 0 15,-11-7 0-15,5 14 0 16,-12-5 1-16,-11-4-1 0,-6 2 0 16,-3-2 1-16,-8-2-1 15,1-2-2-15,-2-1-3 0,9 0-11 16,2 11-57-16,8-14-10 16</inkml:trace>
  <inkml:trace contextRef="#ctx0" brushRef="#br4" timeOffset="269078.0087">12873 12746 462 0,'0'0'3'16,"0"0"1"-16,-8-3 2 16,0 3 0-16,-4 3 1 15,-3 6 0-15,-5 1 0 16,0 2 0-16,0 8-5 0,1 2-2 15,4 4 0 1,5-2 0-16,8 0 0 0,2-4 0 16,9-2 0-16,9 0 0 15,4-9 0-15,3-1 0 16,5-8 0-16,-1 0 0 0,1-8 0 16,-2-7 0-16,-3-3 0 15,-8-2 0-15,-3-4 0 16,-11 0 0-16,-3-1 0 0,-4 0 0 15,-12 0 0-15,-6 11 0 16,-2 1 0-16,-4 4 0 16,-2 6 0-16,5 1 0 15,0 7-6-15,3-3-40 0,7 5-42 16,15-7-1-16</inkml:trace>
  <inkml:trace contextRef="#ctx0" brushRef="#br4" timeOffset="269360.7229">12997 12495 480 0,'0'0'3'0,"0"0"1"0,0 0-1 16,0 0 1-16,-13 5 1 16,8 13 1-16,-7 9 0 15,-6 7-6-15,1 13 0 16,-4 10 0-16,0 6 0 0,-7 0 0 15,6 2 0-15,0-3 0 16,-1-5 0-16,3-7 0 16,5-6 0-16,3-7 0 15,0-4 0-15,2-7 0 16,5-8 0-16,-1-3 0 0,4-6 0 16,2-9 0-16,0 11 0 15,0-11-12-15,0 0-75 16,0-6-2-16</inkml:trace>
  <inkml:trace contextRef="#ctx0" brushRef="#br4" timeOffset="270421.2225">13340 12854 370 0,'0'0'7'16,"0"0"4"-16,0 0 1 15,0 0 2-15,0 0 2 16,0 8 1-16,0-8 2 15,17 7 1-15,3-7-6 16,10 0-3-16,4 0-11 0,8 0 0 16,8 0 0-16,5-5 0 15,-2 0 0-15,-1 0 0 16,-5-2 0-16,-10 2 0 0,-5 2 0 16,-9 1 0-16,-8-1 0 15,-5 3 0-15,-10 0 0 16,0 0 0-16,-16 0 0 15,4 0 0-15,-2 5 0 0,-4-2 0 16,6 2 0-16,-9-5-32 16,12 5-56-16,9-5-3 15</inkml:trace>
  <inkml:trace contextRef="#ctx0" brushRef="#br4" timeOffset="270909.1871">14208 12728 450 0,'0'0'5'16,"0"0"2"-16,-6-11 1 0,6 11 2 15,-2-17 1-15,-2 8 0 16,4-4-2-16,0-1-9 15,8-1 0-15,4 3 0 16,9-2 0-16,4 10 0 16,2-2 0-16,0 4 0 0,6 2 0 15,-6 8 0-15,-2 7 0 16,-8 2 0-16,-4 5 0 16,-7 1 0-16,-6 7 0 0,-6-6 0 15,-7 3 0-15,-6 0 0 16,-8 1 0-16,-1-6 0 15,-7-2 0-15,6-1 0 0,1-7 0 16,2 5 0-16,4-10 0 16,10 3 0-16,0-8 0 15,12-2 0-15,0 0 0 16,10 2 0-16,8-2 0 16,6-2 0-16,8 0 0 15,6-6 0-15,4 2 0 0,-5 3 0 16,4-6 0-16,-7 5 0 15,-4-1 0-15,-6 2 0 16,-13 0-32-16,-2 1-54 16,-9 2-4-16</inkml:trace>
  <inkml:trace contextRef="#ctx0" brushRef="#br4" timeOffset="271296.2479">14635 12671 483 0,'0'0'4'0,"0"0"2"16,0-10 1-16,0 10 1 15,5-12-5-15,-5 12-3 16,19-8 0-16,-1 8 0 16,2 0 0-16,2 10 0 15,3 5 0-15,3 4 0 0,-3 7 0 16,-3 1 0-16,-3 3 0 15,-1-3 0-15,-8-1 0 16,-3-2 0-16,1-3 0 16,-8-3 0-16,0-4 0 15,0-3 0-15,0-11 0 0,-17 7 0 16,9-7 0-16,-5-5 0 16,4-8 0-16,-1-4 0 15,5-5 0-15,3-5 0 0,2-4 0 16,7 2 0-16,5 0 0 15,3 1 0-15,7 4 0 16,3 4 0-16,3 7 0 0,-3 4-5 16,5 9-82-16,-3 0-1 15</inkml:trace>
  <inkml:trace contextRef="#ctx0" brushRef="#br4" timeOffset="271585.054">15137 12827 374 0,'0'0'10'0,"0"0"2"16,0 0 3-16,-12 15 0 16,12-15 0-16,-13 15 2 0,8-6 0 15,0 1 0-15,0 0-8 16,5 2-4-16,0-1 0 16,10-1-5-16,3-6 0 15,6-2 0-15,6 2 0 0,3-4 0 16,-1-4 0-16,3-5 0 15,-7-2 0-15,-5-3 0 16,-2-3 0-16,-8-3 0 16,-8-2 0-16,-4 5 0 0,-8-1 0 15,-6 3 0-15,-2 5 0 16,-1 6 0-16,-4 1-8 16,10-12-66-16,1 20-14 15</inkml:trace>
  <inkml:trace contextRef="#ctx0" brushRef="#br4" timeOffset="271977.1582">15493 12646 473 0,'0'0'5'0,"0"0"1"15,0 0 2-15,0-9 1 16,0 9 1-16,0 0-10 15,14-6 0-15,2 6 0 0,3 10 0 16,6 3 0-16,2 4 0 16,3 5 0-16,5 2 0 15,-3 7 0-15,-5-4 0 0,-1 2 0 16,-6 1 0-16,-6-5 0 16,-3-3 0-16,-6-2 0 15,-5-2 0-15,-3-8 0 16,-7 0 0-16,10-10 0 15,-20 0 0-15,7-3 0 0,1-10 0 16,3-1 0-16,0-9 0 16,5-1 0-16,4-6 0 15,4-5 0-15,10 0 0 16,2 3 0-16,7-1 0 0,4 4 0 16,6 10 0-16,-6 11-52 15,5-7-36-15,-2 11-2 16</inkml:trace>
  <inkml:trace contextRef="#ctx0" brushRef="#br4" timeOffset="272475.7135">16056 12837 497 0,'0'0'3'16,"0"0"1"-16,0 0 1 15,-4-10-3-15,4 10-2 16,0-15 0-16,0 4 0 0,4-1 0 16,5 3 0-16,5-1 0 15,6 2 0-15,5 1 0 16,-1 5 0-16,-1 2 0 0,2 0 0 16,-5 5 0-16,-3 2 0 15,-6 3 0-15,-6 2 0 16,-3 1 0-16,-2 2 0 15,-2-3 0-15,-3 0 0 0,-3 1 0 16,-2-1 0-16,0-2 0 16,4 0 0-16,2-1 0 15,4-9 0-15,-3 18 0 16,3-18 0-16,11 14 0 16,3-3 0-16,4-1 0 0,4-1 0 15,3 2 0-15,0-4 0 16,0 5 0-16,-3-4 0 15,-5-1 0-15,-9 1 0 0,-8-8 0 16,0 9 0-16,-12 0 0 16,-13-7 0-16,-5 3 0 15,-5 0 0-15,-9-3 0 16,1 1 0-16,-1 1 0 0,0-4 0 16,10 3-13-16,4 0-72 15,5-3-1-15</inkml:trace>
  <inkml:trace contextRef="#ctx0" brushRef="#br4" timeOffset="273000.0128">16969 12678 427 0,'0'0'6'16,"3"-7"1"-16,-3 7 3 0,3-15 0 15,-3 5 1-15,-3 3 1 16,-7-3 0-16,-5 3 0 15,-8 7-8-15,-2 4-4 16,-8 11 0-16,3 2 0 16,-1 8 0-16,1 6 0 0,5 1 0 15,8 4 0-15,7 0 0 16,10-7 0-16,6 0 0 16,13-4 0-16,8-4 0 0,10-12 0 15,9 6 0-15,-2-12 0 16,8 3-6-16,15-6-81 15,-17 0-2-15</inkml:trace>
  <inkml:trace contextRef="#ctx0" brushRef="#br4" timeOffset="273296.36">17198 12762 416 0,'0'0'5'0,"0"0"3"0,-10 0 1 15,-1 6 1-15,4-2 1 16,-5 6 1-16,-1 3 0 15,5 1 0-15,2 7-4 16,4-1-2-16,2-1-4 0,8 1-2 16,13-4 0-1,1 1 0-15,8-10 0 0,8-2 0 16,-3-5 0-16,4-3 0 16,-7-3 0-16,-2-6 0 15,-2-3 0-15,-11-2 0 0,-9-2 0 16,-8-1 0-16,0-3 0 15,-13 4 0-15,-3 6 0 16,-4 3 0-16,-4 1 0 16,7 9-24-16,2 4-61 0,0 1-4 15</inkml:trace>
  <inkml:trace contextRef="#ctx0" brushRef="#br4" timeOffset="273663.6193">17782 12693 479 0,'0'0'3'16,"0"0"0"-16,0 0 2 0,-10-8-1 15,1 8 1-15,-2-2 0 16,-3-1 2-16,-2 3-7 16,-3 0 0-16,3 8 0 15,4 1 0-15,2 5 0 0,3-2 0 16,4 6 0-16,3-4 0 15,4 3 0-15,10-2 0 16,0 2 0-16,7-2 0 16,4 0 0-16,-1-2 0 15,-2-1 0-15,3-2 0 0,-4 0 0 16,-4-3 0-16,-10 0 0 16,-7-7 0-16,3 12 0 15,-13-6 0-15,-7 2 0 16,-11-5 0-16,-2 0 0 15,-4 1 0-15,-4-2 0 0,1-2 0 16,7 0-3-16,1 5-48 16,14-5-35-16,4-7-1 15</inkml:trace>
  <inkml:trace contextRef="#ctx0" brushRef="#br4" timeOffset="274210.2329">18307 12589 450 0,'0'0'4'15,"0"0"2"-15,0 0 3 16,-3-10 1-16,3 10 0 0,0 0 1 16,0 0 0-16,-15-5-11 15,15 5 0-15,-12 15 0 16,6 3 0-16,4 4 0 0,2 5 0 15,0 2 0-15,2 3 0 16,14 1 0-16,1-3 0 16,8-3 0-16,2-4 0 15,5-6 0-15,-2-5 0 0,3-7 0 16,-4-5 0-16,-1-5 0 16,-3-7 0-16,-2-3 0 15,-7-8 0-15,0-6 0 16,-4-3 0-16,-2-1 0 0,-2-4 0 15,-6 5 0 1,0-1 0-16,-2 7 0 0,0 3 0 16,0 6 0-16,-4 7 0 15,4 10 0-15,-13-10 0 16,13 10 0-16,-12 8 0 0,9 2-29 16,-4-1-60-16,1 1-3 15</inkml:trace>
  <inkml:trace contextRef="#ctx0" brushRef="#br4" timeOffset="274693.398">18441 12468 377 0,'0'0'9'0,"0"0"3"16,0-10 3-16,0 10 1 0,0 0 1 15,-2-10 0-15,2 10 1 16,0 0 2-16,0 12-10 0,2 8-10 15,-1 7 0-15,-1 11 0 16,0 1 0-16,0 11 0 16,0 1 0-16,0 5 0 15,0-2 0-15,0-2 0 16,-1-3 0-16,1-4 0 0,0-3 0 16,-2-10 0-16,2-1 0 15,0-10 0-15,0-1 0 16,0-6 0-16,0-3 0 15,0-11 0-15,0 9 0 16,0-9 0-16,0 0 0 0,0 0 0 16,0 0 0-16,0 0 0 15,0 0 0-15,0 0 0 16,-14 0-81-16,14 0-11 16</inkml:trace>
  <inkml:trace contextRef="#ctx0" brushRef="#br4" timeOffset="280622.6336">3993 14405 223 0,'0'0'9'0,"0"0"4"0,0 0 5 15,-10 0 3-15,10 0 2 16,0 0 2-16,-13-2 2 16,13 2 3-16,-10 0-8 15,10 0-4-15,0 0-2 0,-9 0-4 16,9 0-3-16,0 0-1 15,0 0-2-15,0 0 0 16,9 2 0-16,8-2-1 0,6 0 0 16,3 3 1-16,10-3-3 15,4 0-3-15,7 0 0 16,6 0 0-16,-3-3 0 16,-1 3 0-16,1-2 0 15,-8 2 0-15,1-3 0 0,-11 3 0 16,-5 0 0-16,-10 0 0 15,-4 0 0-15,-3 0 0 16,-10 0 0-16,0 0 0 16,0 0 0-16,0 0 0 0,0 0 0 15,0 0 0-15,0 0 0 16,-7 0 0-16,7 0 0 16,-16 3 0-16,16-3 0 15,-14 5 0-15,14-5 0 0,-16 2 0 16,16-15-73-16,0 13-19 15</inkml:trace>
  <inkml:trace contextRef="#ctx0" brushRef="#br4" timeOffset="281240.7683">4793 14243 405 0,'0'0'6'0,"0"0"2"0,-5-9 3 15,5 9 2-15,-7-18 1 16,4 6 2-16,1 3 0 16,2-6 1-16,0 0-12 0,2 0-5 15,8 2 0-15,8 3 0 16,3 3 0-16,4 5 0 0,5 2 0 15,3 2 0-15,-1 8 0 16,1 5 0-16,-9 3 0 16,-4 6 0-16,-5-2 0 15,-9 8 0-15,-6 0 0 0,-11 0 0 16,-6-1 0-16,-3 1 0 16,-8 0 0-16,-2-3 0 15,-2-3 0-15,4-4 0 16,4-2 0-16,2-3 0 15,4-6 0-15,6 2 0 0,12-11 0 16,-8 7 0-16,8-7 0 16,16 0 0-16,3-3 0 15,6 1 0-15,5-3 0 0,8 0 0 16,1-2 0-16,1-1 0 16,0 2 0-16,-3 6 0 15,-6-4 0-15,3 4-17 16,-2 0-70-16,-14 3-4 15</inkml:trace>
  <inkml:trace contextRef="#ctx0" brushRef="#br4" timeOffset="281624.8862">5208 14251 453 0,'0'0'4'0,"0"0"1"15,0-10 2-15,0 10 1 16,5-10 0 0,-5 10 0-16,20-7 1 0,1 5 0 15,0 2-9-15,7 9 0 16,-3 3 0-16,2 3 0 16,1 8 0-16,-3 0 0 0,-6 1 0 15,-6 1 0-15,-4-1 0 16,-6-1 0-16,-1-6 0 15,-2-2 0-15,0-3 0 16,0-12 0-16,-9 7 0 0,9-7 0 16,-14-4 0-16,10-9 0 15,-2-4 0-15,6-7 0 16,0-4 0-16,6-2 0 16,4 3 0-16,2 0 0 0,6 1 0 15,-1 7 0-15,6 9-18 16,-3 6-68-16,4-2-3 15</inkml:trace>
  <inkml:trace contextRef="#ctx0" brushRef="#br4" timeOffset="281816.7132">5787 14375 421 0,'0'0'5'0,"0"0"4"0,0 0 2 15,0 0 2-15,0 0 0 16,0 0 1-16,3 13 1 15,-1-4-5-15,-2 4-10 16,3 2 0-16,-1 2 0 16,1 5 0-16,5-3 0 0,-4 2 0 15,4 1 0-15,-5 6-59 16,7-12-28-16</inkml:trace>
  <inkml:trace contextRef="#ctx0" brushRef="#br4" timeOffset="282194.9087">5916 14222 453 0,'0'0'5'0,"0"0"0"16,0 0 2-16,-4-10 1 16,4 10-1-16,0 0 2 15,10-8-1-15,2 8 1 16,8 3-9-16,2 4 0 0,8 8 0 15,0 5 0-15,2 4 0 16,-2 7 0-16,0 0 0 16,-4 1 0-16,-2 4 0 0,-7-7 0 15,-4-2 0-15,-4 1 0 16,-4-8 0-16,-2-8 0 16,-3-2 0-16,0-10 0 15,0 0 0-15,-8-5 0 16,3-10 0-16,3-11 0 0,2-3 0 15,0-8 0 1,7-3 0-16,6-2 0 0,2 0 0 16,5 0 0-16,5 3 0 15,-1 10 0-15,6 5 0 0,-5 2-8 16,0 19-78-16,2 3-2 16</inkml:trace>
  <inkml:trace contextRef="#ctx0" brushRef="#br4" timeOffset="282700.301">6575 14408 481 0,'0'0'5'0,"0"0"1"16,-12-8 2-16,12 8 1 15,-15-15-7-15,8 3-2 16,0 1 0-16,2-4 0 15,5 3 0-15,2 0 0 16,10 2 0-16,6 1 0 0,1-2 0 16,4 9 0-16,0 2 0 15,2 0 0-15,-4 5 0 16,-3 6 0-16,-6 0 0 0,-1 1 0 16,-9 3 0-16,0 2 0 15,-2 1 0-15,-4-3 0 16,-5 0 0-16,5 0 0 15,-4-3 0-15,3 1 0 0,1-4 0 16,1 3 0-16,3-12 0 16,3 12 0-16,6-6 0 15,5 2 0-15,2-5 0 0,5 1 0 16,0 4 0-16,4-1 0 16,0 0 0-16,0 3 0 15,-8 2 0-15,-4 1 0 16,-6-1 0-16,-7 6 0 15,-7-5 0-15,-13 1 0 16,-8-2 0-16,-6-2 0 0,-6 2 0 16,-1-5 0-16,-2 1 0 15,6-3 0-15,4 0 0 16,3-5 0-16,5 0-85 16,10-5-3-16</inkml:trace>
  <inkml:trace contextRef="#ctx0" brushRef="#br4" timeOffset="283328.1074">7458 13878 407 0,'0'0'6'16,"0"-13"2"-16,0 13 3 16,0-18 1-16,-3 8 1 15,-1 0 1-15,-7 5 0 0,-3 5 0 16,-7 8-2-16,-5 19-12 15,-4 16 0-15,-3 14 0 16,1 7 0-16,2 15 0 16,3 8 0-16,7 5 0 15,12-1 0-15,8-4 0 16,15-3 0-16,8-9 0 0,7-6 0 16,7-7 0-16,8-9 0 15,4-10 0-15,-1-6 0 0,3-9 0 16,-3-3 0-16,-6-8 0 15,-6-5 0-15,-9-4 0 16,-3-3 0-16,-13-4 0 16,-2 2 0-16,-9-3 0 0,0 0 0 15,0 0 0-15,0 0 0 16,0 0 0-16,3-4-66 16,-3 4-27-16</inkml:trace>
  <inkml:trace contextRef="#ctx0" brushRef="#br4" timeOffset="284773.8252">7988 14212 396 0,'0'0'5'0,"0"0"3"15,0-8 1-15,0 8 2 16,-2-12 1-16,2 12 1 0,-16-15-1 15,-3 10 1-15,1-1-5 16,-7 6-3-16,0 11 0 16,-2 1-2-16,-3 8-1 15,2 5 0-15,4 4-1 0,4 4 1 16,6-1 0-16,10-1 0 16,4-2-2-16,13-2 0 15,12-5 0-15,5-8 0 16,7-3 0-16,7-4 0 15,6-7 0-15,1 0 0 0,-2-3 0 16,-4-4 0-16,-6 2 0 16,-4 1 0-16,-10-2 0 15,-5 4 0-15,-8-1 0 16,-12 3 0-16,0 0 0 16,0 0 0-16,0-7 0 0,0 7 0 15,-8-5 0-15,8 5 0 16,-14-2 0-16,14 2 0 0,-15 0 0 15,15 0-4-15,-10 2-32 16,-2 1-50-16,12-3-4 16</inkml:trace>
  <inkml:trace contextRef="#ctx0" brushRef="#br4" timeOffset="285272.1121">8474 14326 446 0,'0'0'4'0,"0"0"2"15,0 0 0-15,-7-8 2 16,7 8-1-16,-14 0 1 16,4 0 0-16,-3 2 0 0,1 8-4 15,1 5-1-15,2 2 0 16,4 4-3-16,5-1 0 15,0 2 0-15,12-5 0 16,10-2 0-16,6-3 0 16,4-7 0-16,4-5 0 0,3 0 0 15,-4-8 0-15,-3-4 0 16,-4 0 0-16,-9-5 0 16,-10-3 0-16,-5 0 0 15,-8 0 0-15,-8 0 0 16,-2 3 0-16,-9 2 0 0,1 6 0 15,-3 4 0-15,5 5-32 16,20 0-53-16,-17 14-4 0</inkml:trace>
  <inkml:trace contextRef="#ctx0" brushRef="#br4" timeOffset="285641.3095">8954 14263 416 0,'0'0'4'15,"0"0"2"-15,-7-9 0 16,-5 9 2-16,-4-3-1 16,0 3 1-16,-2 0 0 15,-3 0 1-15,2 7-5 16,2 2-1-16,2 3-2 16,7 2 0-16,5 4 0 0,3-3 0 15,11-1 0-15,6 4 0 16,3-1 0-16,8-1 0 0,1-2 1 15,4-4-1-15,-6 2 0 16,1-2-1-16,-8 0 1 0,-3 0 0 16,-10-1 0-16,-7 2-1 15,-5-1 1-15,-9 3 0 16,-11-6-1-16,-3 5 1 16,-7-7 0-16,-5 3-1 15,3-4 0-15,2 1-1 0,5-3-3 16,3-2-8-16,15-4-25 15,12 4-46-15,2-18-1 16</inkml:trace>
  <inkml:trace contextRef="#ctx0" brushRef="#br4" timeOffset="285964.0693">9365 14229 438 0,'0'0'3'16,"0"0"3"-16,0 0 1 0,-12 10 2 15,-1 0 0-15,-4 2 1 16,-1 3 1-16,-1 2 0 16,0 3-4-16,5 2-7 0,2 2 0 15,7 0 0-15,5-4 0 16,5-3 0-16,10-5 0 16,9-2 0-16,3-2 0 15,3-8 0-15,3 0 0 16,-6-8 0-16,-2-4 0 15,0-6 0-15,-10-1 0 0,-8-4 0 16,-7-2 0-16,-3 3 0 16,-9 0 0-16,-8 5 0 15,-5 2 0-15,-1 7 0 16,-11 2 0-16,7 6 0 16,-1 6-16-16,-11 3-71 0,17 5-4 15</inkml:trace>
  <inkml:trace contextRef="#ctx0" brushRef="#br4" timeOffset="286239.332">9374 13982 454 0,'0'0'5'0,"0"0"1"0,0 0 0 15,0 0 1-15,0 0 0 16,0 17 1-16,-4 5 0 15,-4 7 0-15,-1 12-6 0,-4 5-2 16,-2 14 0-16,0 4 0 16,-2 3 0-1,-1 0 0-15,6-5 0 0,-1-5 0 16,4-3 0-16,1-9 0 16,3-11 0-16,2-4 0 15,1-10 0-15,2-20-53 0,5 15-34 16,-5-15-3-16</inkml:trace>
  <inkml:trace contextRef="#ctx0" brushRef="#br4" timeOffset="286713.0874">9999 14189 431 0,'0'0'5'16,"0"0"1"-16,-5-14 3 16,5 14 1-16,-18-16 0 15,4 14 0-15,-4 2 1 0,-7 0 0 16,-5 15-3-16,5 5-8 15,-5 10 0-15,9 2 0 16,0 7 0-16,8-2 0 16,6 6 0-16,7-6 0 0,13-8 0 15,4-2 0-15,13-6 0 16,7-7 0-16,3-1 0 16,-3-8-85-16,11-5-4 15</inkml:trace>
  <inkml:trace contextRef="#ctx0" brushRef="#br4" timeOffset="287024.2569">10213 14296 427 0,'0'0'4'0,"0"0"1"16,0 0 1-16,-13 5 1 16,13-5 1-16,-12 19 0 15,7-6 0-15,0 4 1 0,0 0-3 16,3 4-2-16,4-4 0 15,5 3 0-15,8-8-1 16,5-2 0-16,5-6 0 16,0-1-1-16,5-3-2 15,-5-4 0-15,1-7 0 16,-8-3 0-16,-2-3 0 0,-5-3 0 16,-8-3 0-16,-3 3 0 15,-5-2 0-15,-8 6 0 16,-4 2 0-16,-3 8 0 15,-2 3 0-15,2 3-21 0,0 17-60 16,8-5-7-16</inkml:trace>
  <inkml:trace contextRef="#ctx0" brushRef="#br4" timeOffset="287373.6408">10692 14204 464 0,'0'0'4'15,"0"0"1"-15,-2-9 1 0,2 9 1 16,-15-8 0-16,2 5 0 16,-2 2 0-16,-2 1-3 15,-1 1-4-15,-3 7 0 16,8 2 0-16,-5 4 0 16,9 4 0-16,6 2 0 15,3-1 0-15,0 1 0 0,12 0 0 16,8-3 0-16,2-2 0 15,1-1 0-15,4 0 0 16,-2-4 0-16,3 0 0 0,-6-3 0 16,-5 3 0-16,-6-3 0 15,-11-7 0-15,2 15 0 16,-7-5 0-16,-10-2 0 0,-8 1 0 16,-1 1 0-16,-6 0 0 15,0-2-13-15,5-8-45 16,0 2-28-16,8-2-2 15</inkml:trace>
  <inkml:trace contextRef="#ctx0" brushRef="#br4">11003 14033 476 0,'0'0'3'0,"0"0"1"15,0 0 0-15,0 0 1 16,0 10 2-16,0 2 0 16,0 4-2-16,2 6-5 0,1 0 0 15,2 5 0-15,5 3 0 16,-3-2 0-16,6-2 0 16,2-3 0-16,4-5 0 0,9-9 0 15,-1-1 0-15,5-8 0 16,-2 0 0-16,2-11 0 15,-2-4 0-15,-5-2 0 16,-4-8 0-16,-9-2 0 16,-5-3 0-16,-5-2 0 15,-2 5 0-15,-5-2 0 0,-2 6 0 16,2 5 0-16,-4 6 0 16,9 12 0-16,-21-4 0 15,21 4-61-15</inkml:trace>
  <inkml:trace contextRef="#ctx0" brushRef="#br4" timeOffset="288055.1918">11173 13926 471 0,'0'0'3'0,"0"0"2"16,0 0 0-16,0 0 1 15,0 5 1-15,-4 10 2 0,4 6-4 16,0 8-5-16,0 8 0 16,0 13 0-16,0 4 0 15,0 9 0-15,4 0 0 16,-4 2 0-16,0-5 0 0,0-4 0 15,0-3 0-15,-4-11 0 16,2-6 0-16,-1-6 0 16,-4-12 0-16,7-3-5 15,2-8-85-15,-2-7-3 0</inkml:trace>
  <inkml:trace contextRef="#ctx0" brushRef="#br4" timeOffset="289428.8598">11977 14120 412 0,'0'0'6'0,"0"0"3"16,0 0 2-16,0 0 2 16,0 0 1-16,0 0-1 15,0 0 2-15,0 0 0 16,10 7-12-16,-10 8-3 0,0 8 0 16,0 1 0-16,2 3 0 15,-2 6 0-15,0-1 0 16,4 0 0-16,-2-5 0 15,-2 0 0-15,3-3 0 0,-1-3 0 16,-2-3 0-16,2-1 0 16,-2-7 0-16,0 2-43 15,0-2-45-15,0-10-3 0</inkml:trace>
  <inkml:trace contextRef="#ctx0" brushRef="#br4" timeOffset="289743.6421">11752 14249 407 0,'0'0'6'0,"0"0"1"15,0 0 1-15,0 0 2 16,0 0 1-16,4 0 2 0,11 0 2 16,10 0 1-16,10 0-6 15,15 0-2-15,2-3-8 16,10 3 0-16,3-3 0 15,-1 3 0-15,-2 0 0 16,-12 0 0-16,-10 0 0 0,-8 3 0 16,-9 0 0-16,-9-1 0 15,-4 1 0-15,-10-3 0 16,0 0 0-16,0 0 0 16,0 0 0-16,-3 9 0 15,3-9 0-15,-14 7 0 0,2-1-46 16,1 2-41-16,4-3-2 15</inkml:trace>
  <inkml:trace contextRef="#ctx0" brushRef="#br4" timeOffset="290508.8928">13083 14159 358 0,'0'0'8'0,"8"-12"4"15,0 2 3-15,-4-5 0 16,1 1 3-16,0-6 0 16,-2 0 0-16,-3-2 1 15,-8 2-7-15,-4 8-4 16,-10 2-3-16,-3 7 0 0,-8 3-5 15,3 5 0-15,-2 5 0 16,-1 7 0-16,9 0 0 16,2 4 0-16,4 1 0 0,11 0 0 15,7-3 0-15,7 4 0 16,14-5 0-16,9 2 0 16,3-6 0-16,10 3 0 15,2-2 0-15,4-1 0 0,-3 0 0 16,-4-2 0-16,-10-2 0 15,-8 0 0-15,-4 0 0 16,-10 2 0-16,-10-2 0 16,-2 0 0-16,-18 0 0 15,-5-4 0-15,-4 2 0 16,-11-2 0-16,0-4 0 0,-7-2 0 16,-3 0 0-16,8-2 0 15,2-9 0-15,3 4 0 16,7-1 0-16,12 1 0 0,2-3-22 15,3 0-63-15,13 10-4 16</inkml:trace>
  <inkml:trace contextRef="#ctx0" brushRef="#br4" timeOffset="290726.2299">13444 14159 460 0,'0'0'4'0,"0"0"0"0,0 0 2 16,0 0-1-16,-3 7 1 16,3-7 0-16,-8 21 0 15,4-8 0-15,-3 1-3 16,5 6-2-16,-2-3-3 16,4 5-7-16,0-4-21 15,0 2-52-15,6-5-4 0</inkml:trace>
  <inkml:trace contextRef="#ctx0" brushRef="#br4" timeOffset="291109.3276">13648 14177 442 0,'0'0'4'0,"0"0"0"0,0 0 1 16,0 0 0-16,0 0 0 15,0 0 1-15,0 12 0 16,2-1 0-16,8 5-3 15,-2-1 0-15,-2 3-1 0,0 0-1 16,4-4 1-16,-2-2-1 16,-3-1 0-16,-5-11 1 15,7 7 0-15,-7-7 0 16,0 0 0-16,13-10 0 16,-6-4 0-16,5-4 1 15,1-8-3-15,2 5 0 0,3-4 0 16,-2 3 0-16,2 1 0 15,-1 4 0-15,3 10 0 16,-2 4 0-16,-3 6 0 0,-2 6 0 16,-1 11 0-16,-3 1-2 15,4 3 1-15,-7 6 1 16,3-1-1-16,-2-3 0 0,1 1-3 16,-2-5-8-16,7-2-28 15,3-5-42-15,1-8-4 16</inkml:trace>
  <inkml:trace contextRef="#ctx0" brushRef="#br4" timeOffset="291445.4315">14337 14018 466 0,'0'0'3'16,"0"0"1"-16,0 0 0 15,-13-2 1-15,3 4 1 0,-2 6 0 16,-1 7 1-16,-1 5-2 15,-2-1 0-15,7 9-5 16,2 1 0-16,4 3 0 16,3-1 0-16,12-5 0 0,6-3 0 15,1-5 0-15,8-6 0 16,6-4 0-16,4-6 0 16,-1-2 0-16,1-10 0 0,-3-6 0 15,-6-1 0-15,-6-7 0 16,-8-1 0-16,-11-6 0 15,-6 2 0-15,-11 0 0 16,-12 4 0-16,0 3 0 16,-9 4 0-16,1 10 0 0,-4 3 0 15,10 5 0-15,-2 0-28 16,-4 11-57-16,18 1-4 16</inkml:trace>
  <inkml:trace contextRef="#ctx0" brushRef="#br4" timeOffset="291770.7592">14521 13818 447 0,'0'0'5'0,"0"0"1"0,0 0 3 16,0 0-1-16,0 0 1 15,0 0 0-15,0 16 2 16,-4 7-4-16,-6 7-7 0,-1 9 0 15,-7 11 0-15,-1 7 0 16,-4 10 0-16,-2-1 0 16,-2-1 0-16,5 0 0 15,-3-3 0-15,2-3 0 0,1-10 0 16,6-3 0-16,4-7 0 16,0-9 0-16,6-6 0 15,5-9 0-15,1-5 0 16,0-10 0-16,0 0 0 15,10 6 0-15,-6-12-34 0,-4 6-54 16,11-14-1-16</inkml:trace>
  <inkml:trace contextRef="#ctx0" brushRef="#br4" timeOffset="292543.2066">15019 14105 369 0,'0'0'8'0,"12"-9"5"16,-5-4 1-16,2 1 2 15,-4-4 2-15,3-1-1 16,-3-5 1-16,-5 2 1 0,-5 3-9 16,-8 5-3-16,-9 3-5 15,-5 8-2-15,-3 2 0 16,1 10 0-16,4 4 0 0,0 5 0 16,4-1 0-16,11 6 0 15,8 0 0-15,4 0 0 16,13-1 0-16,10 1 0 15,3 0 0-15,9-2 0 16,3-4 0-16,2 1 0 0,-3-3 0 16,-3-1 0-16,-4-2 0 15,-8-4 0-15,-6 3 0 16,-11-4 0-16,-7-2 0 16,-9 3 0-16,-9-5 0 15,-6 0 0-15,-9 0 0 0,-2-3 0 16,-8-2 0-16,-1 0 0 15,2 0 0-15,3-2 0 16,4-3 0-16,3 0 0 0,13 0-26 16,19 5-58-16,-11-12-3 15</inkml:trace>
  <inkml:trace contextRef="#ctx0" brushRef="#br4" timeOffset="292746.6767">15373 14134 480 0,'0'0'2'0,"0"0"2"0,0 0-1 15,0 0 0-15,-9 5 1 16,9-5-1-16,-14 24 1 16,10-12-1-16,1 2-1 15,-1 4-3-15,4 4-4 16,0-5-11-16,9-9-65 0,-1 11-3 15</inkml:trace>
  <inkml:trace contextRef="#ctx0" brushRef="#br4" timeOffset="293129.2344">15525 14177 438 0,'0'0'6'15,"0"0"0"-15,0 0 2 0,-7-8 0 16,7 8 0-16,0 0 0 15,0 0 1-15,-8 6-1 16,8 6-4-16,0-2-2 16,2 2-1-16,4 5 0 0,-1-2-1 15,-1-1 1 1,0 0 0-16,4-7 1 0,-8-7-2 16,11 13 0-16,-11-13 0 15,10-2 0-15,-10 2 0 16,17-20 0-16,-5 2 0 15,6-2 0-15,-1-2 0 0,8 2 0 16,-5-1 0-16,2 5 0 16,-4 0 0-16,5 9 0 15,-7 7 0-15,-3 3 0 0,-2 6 0 16,0 9 0-16,0 2 0 16,-3 0 0-16,0 5 0 15,-3-6 0-15,2 3-2 16,2-4-11-16,0-8-44 0,4 3-28 15,-4-6-1-15</inkml:trace>
  <inkml:trace contextRef="#ctx0" brushRef="#br4" timeOffset="293515.0843">16139 13955 465 0,'0'0'5'0,"0"0"0"0,0 0 1 16,0 0 1-16,-3 6 1 15,3 4 0-15,-3 3-1 16,3 4-7-16,0 5 0 0,0 3 0 16,0 0 0-16,8 5 0 15,5-6 0-15,2 3 0 16,7-6 0-16,1-1 0 15,3-11 0-15,-1 1 0 0,4-8 0 16,0-2 0 0,-2-2 0-16,-4-12 0 0,-1-2 0 15,-5-5 0-15,-1-10 0 16,-7-1 0-16,-2-3 0 16,-7-2 0-16,0 5 0 0,0 5 0 15,-7-1 0-15,0 12 0 16,-6 5 0-16,3 11 0 15,-7 0-23-15,9 11-64 16,-4 1-4-16</inkml:trace>
  <inkml:trace contextRef="#ctx0" brushRef="#br4" timeOffset="293830.4492">16290 13818 486 0,'0'0'2'0,"0"0"1"15,0 0 0-15,-2 4 2 16,-5 11 2-16,4 5-2 16,-7 13-5-16,3 3 0 15,4 13 0-15,-2-1 0 0,3 12 0 16,0-6 0-16,2 4 0 15,0-10 0-15,4 0 0 16,-1-9 0-16,2-4 0 0,-1-7 0 16,-1-4 0-16,3-9 0 15,1 0 0-15,-7-15 0 16,12 12 0-16,-12-12-83 16,0 0-8-16</inkml:trace>
  <inkml:trace contextRef="#ctx0" brushRef="#br4" timeOffset="294165.7073">16862 13644 480 0,'0'0'3'0,"0"0"-1"0,0 0 2 16,0 0 0-16,0 0 2 16,4 13 1-16,6 12-2 0,4 9-5 15,2 14 0-15,2 10 0 16,3 12 0-16,0 9 0 16,0 9 0-16,-9-2 0 15,-7 0 0-15,-5-1 0 0,-8-4 0 16,-11-4 0-16,-9-5 0 15,-6-5 0-15,-7-8 0 16,0-4 0-16,3-8-3 16,-2-2-88-16,3-13-2 15</inkml:trace>
  <inkml:trace contextRef="#ctx0" brushRef="#br4" timeOffset="297006.0484">8282 14910 186 0,'0'0'1'0,"0"10"-1"15,0 3 0-15,0-1 2 16,0 8 1-16,7-1 0 16,0 6 3-16,5 3 2 15,6 1 2-15,7-1 0 16,1-1 3-16,12-4-1 0,7-4 1 15,5-2-1-15,7-2-1 16,5-8-1-16,12 1-2 16,4-6 0-16,5-2 0 0,11 0 0 15,0-10-1-15,10 3-1 16,3-8 0-16,9 3 0 16,1-1-1-16,0-1-1 15,3-1 0-15,-1 5-1 0,-2 0-1 16,0 2 0-16,-11 5 0 15,-1 3 0-15,-3 0 0 16,-8 5 0-16,-4 7-1 16,-3-3 0-16,-7 6-1 15,-4 2 1-15,-6 0-1 0,-5 3 0 16,-9 2-1-16,-5-1 0 16,-10 1 0-16,-7-2 0 15,-10 1 0-15,-4-3 1 16,-8 5 0-16,-4-6 0 15,-3-2 1-15,0-1 0 0,-3-4 0 16,-2 0 1-16,0-10 3 16,0 9 0-16,0-9 0 0,0 0 0 15,0 0-1-15,7-12 1 16,-2-2-1-16,6-1-1 16,-2-5-2-16,7-2-1 0,11-5-1 15,2 0 0-15,12-3 1 16,5 3 0-16,9-1-1 15,7 1 1-15,5 0 0 16,11 4 0-16,4 4 0 16,2-1 1-16,8 3-1 15,3 1 0-15,4 4 0 0,3 3 1 16,8-2-1-16,2 4 0 16,-1 5 0-16,4-1 0 15,4 3 0-15,-1 0 0 16,5 5 0-16,4 1 0 15,-3 3 0-15,0 1 0 0,5 0 0 16,1 4 0-16,-4 1 0 16,-3 2 0-16,-2 4 0 0,-4 1 0 15,0 0 0-15,-5-2 0 16,-5 4 0-16,-1-4 0 16,-1 4 0-16,-3-8 0 15,-1 1 0-15,0-2 0 16,-2-3 0-16,-3-1 0 0,-4-4 0 15,0-2 0-15,0-2 0 16,-2-3 0-16,-8 0 1 16,1-6-1-16,-9-3 1 0,-2-2-1 15,-7-6 1 1,-3-3 0-16,-7-2 0 0,-12-3 0 16,0-3 0-16,-11 5 1 15,-2-5-1-15,-10 7 0 16,-2 0-3-16,-11 4-30 15,3 6-43-15,1 2-1 0</inkml:trace>
  <inkml:trace contextRef="#ctx0" brushRef="#br4" timeOffset="311955.8792">438 13023 374 0,'0'0'5'16,"0"0"4"-16,0 0 2 15,0 0 2-15,0 0 0 0,0 0 1 16,0 0 0-16,0 0 1 15,0 0-4-15,10 0-3 16,3 5-2-16,8 10-2 16,2 1 0-16,2 9-1 0,5 0 1 15,2 5-1-15,7 5-3 16,-6-1 0-16,-4 1 0 16,-1 0 0-16,-8-4 0 15,0-2 0-15,-5 0 0 16,-10-2 0-16,-5-3 0 0,-8-4 0 15,-1 1 0-15,-7-6 0 16,-4-6 0-16,3-3 0 16,-3-6 0-16,1-8 0 15,0-7 0-15,9-13 0 16,1-9 0-16,9-5 0 0,0-9 0 16,13-2 0-16,1-1 0 15,11 0 0-15,0 4 0 16,5 3 0-16,0 6 0 0,0 12 0 15,-5 0 0-15,-1 9 0 16,-6 5 0-16,0 4 0 16,-6 7 0-16,0 4 0 15,-12 0 0-15,8 10 0 0,-8 1-4 16,2 8-21-16,-2 1-60 16,-2 2-4-16</inkml:trace>
  <inkml:trace contextRef="#ctx0" brushRef="#br4" timeOffset="312422.2944">940 13421 439 0,'0'0'4'0,"0"0"2"0,-13-12 2 16,13 12 1-16,-13-20 0 16,9 8 2-16,-1 0-1 15,-2-1 0-15,7-1-5 16,0 4-5-16,12 4 0 0,2 1 0 16,5 5 0-16,2 0 0 15,-1 8 0-15,1 5 0 16,-4 7 0-16,-4-1 0 15,-13 8 0-15,0 2 0 16,-8 4 0 0,-7-1 0-16,-3 0 0 0,-3-4 0 15,-2-1 0-15,3-7 0 16,4-3 0-16,4-5 0 0,12-12 0 16,-9 6 0-16,9-6 0 15,14-8 0-15,2-2 0 0,4-3 0 16,-1-1 0-16,9-3 0 15,-1-1 0-15,8 0 0 16,-8 1 0-16,3 2 0 16,-4-6-15-16,-17 6-71 15,18 0-3-15</inkml:trace>
  <inkml:trace contextRef="#ctx0" brushRef="#br4" timeOffset="312885.8468">1082 12629 429 0,'0'0'4'16,"0"0"2"-16,0-16 2 15,0 7 1-15,0-4 1 0,0-2 0 16,4 1 0-16,5-3 1 16,0-1-4-16,6 6-3 15,5 2-1-15,0 5-3 16,2 2 0-16,0 3 0 0,0 8 0 16,-2 5 0-16,-2 6 0 15,-8 1 0-15,-5 7 0 16,-5 2 0-16,-8 2 0 15,-1 1 0-15,-9-3 0 0,3-1 0 16,-2-6 0-16,1-5 0 16,8 0 0-16,2-9 0 15,6-8 0-15,13 4 0 16,9-5 0-16,5-10 0 16,11-1 0-16,6-3 0 0,1-1 0 15,7 0 0-15,-8 1 0 16,-1 8 0-16,-11-1 0 15,1 5-33-15,-16 9-57 0,-9 6-5 16</inkml:trace>
  <inkml:trace contextRef="#ctx0" brushRef="#br4" timeOffset="316705.3088">12223 15393 306 0,'0'0'8'16,"0"0"5"-16,0 0 2 0,0-10 4 15,0 10 3-15,0 0 0 16,3-10-1-16,-3 10 2 16,0 0-8-16,0 0-1 15,5 18-4-15,3 2-2 0,-1 5-2 16,3 4-1-16,0 6-1 16,2 5-4-16,3 2 0 15,-2 1 0-15,1-5 0 16,2-1 0-16,-2-2 0 15,-3-5 0-15,1-3 0 0,-3-4 0 16,-2-7 0-16,-1 0 0 16,-2-6 0-16,-4-2 0 15,0-8 0-15,0 0-8 16,-11 0-14-16,3-8-42 0,-3-2-23 16,0-3-2-16</inkml:trace>
  <inkml:trace contextRef="#ctx0" brushRef="#br4" timeOffset="317604.1906">12057 15470 342 0,'0'0'6'0,"0"0"2"16,0 0 2-16,0 0 2 15,0 0 1-15,-2 7 1 16,0 6 0-16,-2 1 2 16,4 6-5-16,0 8-4 15,0 7 0-15,6-2 0 0,1 8-2 16,0-2-1-16,3 2 0 15,-2-7-2-15,2-2 0 16,-3-2 0-16,0-5 0 0,0-3-1 16,-1-7 0-16,-3-3-1 15,-2-3 1-15,-1-9-2 16,3 11 0-16,-3-11-2 16,0 0-3-16,0 0-7 0,-7-8-14 15,1-7-44-15,5 6-13 16</inkml:trace>
  <inkml:trace contextRef="#ctx0" brushRef="#br4" timeOffset="318635.3211">12012 15296 345 0,'0'0'6'16,"0"0"4"-16,0 0 3 0,0 0 0 16,-7-8 0-16,7 8 1 15,-18 6 0-15,6 8 2 16,0 10-5-16,-6 5-4 0,-4 8-2 15,0 9 1-15,-2 2-1 16,3 2-1-16,-4 2 0 16,5-2-2-16,0-8 0 0,2-3-1 15,6-3 0-15,-3-10 0 16,3-4-1-16,0-4 1 16,4-6 0-16,8-12 0 15,-12 11 0-15,12-11 0 16,-8-8 0-16,8-7-1 0,0-5 1 15,2-7 0 1,8-5-1-16,0-5 0 0,8-3 1 16,0 0 0-16,1-4 1 15,8 2-1-15,-2 1 0 16,5 2 0-16,0 0 0 0,2-1 1 16,-2 3-2-16,0 2 0 15,0 5 0-15,-5 3 0 16,-6 7 0-16,-1 3 0 0,-6 7 0 15,-12 10 0-15,11-8 0 16,-11 8 0-16,0 0 0 16,0 0 0-16,0 0 0 15,0 0 0-15,9 8 0 0,-9-8 0 16,18 20 0-16,-8-5 0 16,4 2 0-16,6 3 0 15,5 0 0-15,5 4 0 16,2 1 0-16,8-3 0 15,3 3 0-15,1 0 0 0,4-3 0 16,-6 1 0-16,5-4 0 16,-7 1 0-16,-6-3 0 15,-4-4 0-15,-6 0 0 16,-6-1 0-16,-2-5 0 0,-7 1 0 16,-9-8 0-16,11 7 0 15,-11-7 0-15,0 0 0 16,0 0 0-16,0 0-27 0,0 0-62 15,0 0-2-15</inkml:trace>
  <inkml:trace contextRef="#ctx0" brushRef="#br4" timeOffset="319398.5411">13473 15510 327 0,'0'0'9'16,"0"0"4"-16,3-10 3 16,-3 10 3-16,-3-13 0 0,-4 3 1 15,0 3 0-15,-6-2 1 16,-6 1-7-16,-5 8-5 15,-7 2-1-15,-1 13-3 16,-5 7-1-16,-1 6 0 0,3 6-1 16,0 6-3-16,10 0 0 15,6 2 0-15,11-6 0 16,8 0 0-16,15-7 0 16,9-6 0-16,14-7 0 0,10-3 0 15,4-5 0-15,0-3 0 16,5-5 0-16,-3 0 0 15,-11-5-35-15,-6-1-51 16,-7-4-3-16</inkml:trace>
  <inkml:trace contextRef="#ctx0" brushRef="#br4" timeOffset="319719.8774">13613 15628 419 0,'0'0'3'15,"0"0"2"-15,0 0 1 16,-7 6 1-16,7-6 1 16,-11 15 1-16,9-1 0 0,2 1 0 15,0 0-3-15,2 3-1 16,11 1-1-16,4-4 0 16,6-2-2-16,3-3 0 15,4-5-1-15,6-3 1 0,-6-2-1 16,4-2 1-16,-9-9 1 15,-2-1-1-15,-6-5 0 16,-9-4-2-16,-8 0 0 16,-2 1 0-16,-11 0 0 15,-10 3 0-15,-1 8 0 0,-6 0-7 16,3 9-7-16,-3 0-15 16,6 10-55-16,7 1-3 15</inkml:trace>
  <inkml:trace contextRef="#ctx0" brushRef="#br4" timeOffset="320099.034">14118 15584 424 0,'0'0'5'16,"0"0"0"-16,0 0 2 16,0 0 1-16,-8-10 0 15,1 10 1-15,-8 0 0 0,0 0 1 16,-5 0-5-16,1 5-2 15,-2 3-1-15,-1-1 0 16,6 6-2-16,4-1 0 16,3 3-1-16,6 0 1 0,3-1-1 15,10 1 1-15,4 0 0 16,8 3 1-16,2-6-1 16,5 0 0-16,-1 1 1 15,-1-3-1-15,1 2 0 16,-6-2 0-16,-5-3 0 15,-6 3 0-15,-4 0 1 0,-7-1-1 16,-5 2 0-16,-13-1 0 16,-1 0 1-16,-6-3-1 15,-5 1 0-15,0-1 0 16,-2-2-2-16,0-2-1 16,7-3-4-16,6 0-23 0,19 0-53 15,-4-5-2-15</inkml:trace>
  <inkml:trace contextRef="#ctx0" brushRef="#br4" timeOffset="320651.2905">14764 15510 389 0,'0'0'6'16,"0"-10"2"-16,0 10 3 16,-2-13 1-16,2 13 1 0,-11-14 0 15,2 9 1-15,-3 2 0 16,-6 6-4-16,-5 9-3 15,-4 8-1-15,-2 14-1 16,-4 6-2-16,0 11-3 16,6 2 0-16,3 4 0 15,5 3 0-15,15-3 0 0,4-5 0 16,8-2 0-16,12-6 0 16,6-10 0-16,12 1 0 0,7-12 0 15,2-1 0-15,3-7 0 16,-1-3 0-16,-1-4 0 15,-6-2 0-15,-10-6-12 0,-2 0-43 16,-7 4-33-16,-11-4-1 16</inkml:trace>
  <inkml:trace contextRef="#ctx0" brushRef="#br4" timeOffset="321303.1467">15052 15725 331 0,'0'0'9'16,"0"0"4"-16,-3-10 4 15,3 10 3-15,-2-15 0 16,-2 6 2-16,0-2 1 16,0 2 0-16,0-4-7 15,-8 9-6-15,2 1-3 0,-1 3-7 16,-4 7 0-16,-3 11 0 16,1-1 0-16,4 7 0 15,1 4 0-15,7 2 0 0,1-3 0 16,6 0 0-16,10-4 0 15,6-6 0-15,7-2 0 16,5-8 0-16,4 1 0 16,-4-8 0-16,7 0 0 15,-7-5 0-15,-5-5 0 0,-2-5 0 16,-11-4 0-16,-5-2 0 16,-9-4 0-16,-6 1 0 15,-7 2 0-15,-7-1 0 16,0 5 0-16,-6 4 0 0,1 6 0 15,-1 6 0 1,6 2 0-16,5 0 0 0,-2 7-3 16,11 1-15-16,-2-1-15 15,10-7-53-15,0 15-1 0</inkml:trace>
  <inkml:trace contextRef="#ctx0" brushRef="#br4" timeOffset="321754.6221">15268 15480 358 0,'0'0'7'0,"0"0"5"16,0 0 3-16,0 0 1 15,0 0 1-15,0 0 2 0,0 0 0 16,0 0 1-16,-12 0-6 16,0 7-3-16,-2 10-8 15,-4 6-3-15,0 7 0 16,-9 7 0-16,-1 6 0 16,-2 3 0-16,0 1 0 0,0 0 0 15,3-3 0-15,3 0 0 16,-1-5 0-16,5-5 0 0,2-2 0 15,6-2 0-15,0-5 0 16,6-7 0-16,-1-2 0 16,2 0 0-16,5-6 0 15,0-10 0-15,-2 9 0 16,2-9 0-16,0 0 0 0,0 0 0 16,0 0 0-16,0 0 0 15,0 0 0-15,0 0 0 16,0 0-8-16,12-9-37 15,1 6-43-15,-13 3-1 0</inkml:trace>
  <inkml:trace contextRef="#ctx0" brushRef="#br4" timeOffset="322588.4749">15480 15842 363 0,'0'0'8'16,"0"0"4"-16,0 0 2 15,0 0 1-15,-9-5 2 16,9 5 0-16,0 0 0 16,0 0 2-16,12-8-6 0,0 8-4 15,13-2-2-15,3 2-7 16,5 0 0-16,10 0 0 16,2 0 0-16,0 0 0 15,-2 0 0-15,-9 0 0 0,-3 0 0 16,-4 0 0-16,-11 0 0 15,-6 0 0-15,-10 0 0 0,0 0 0 16,0 0 0-16,0 0 0 16,0 0 0-16,-13-3 0 15,13 3 0-15,-17 0 0 16,17 0 0-16,-19 0-9 16,14-8-60-16,5 8-20 15</inkml:trace>
  <inkml:trace contextRef="#ctx0" brushRef="#br4" timeOffset="323849.485">16171 15634 314 0,'0'0'10'16,"0"0"3"-16,0 0 4 15,0 0 4-15,0-14 2 16,0 14 0-16,0 0 2 0,0-12 0 15,0 12-8-15,0 0-5 16,0 0-4-16,-5 8-5 16,0 7-3-16,3 3 0 15,-3 6 0-15,3 1 0 0,2 7 0 16,0-1 0-16,0-2 0 16,7-4 0-16,5-1 0 15,3-4 0-15,5-5 0 16,0-5 0-16,3-3 0 0,-2-2 0 15,7-5 0-15,-6 0 0 16,6-5 0-16,-6-7 0 16,0-2 0-16,-2-4 0 15,-4-2 0-15,0-3 0 0,-5-1 0 16,-4 2 0-16,-2-3 0 16,-2 3 0-16,-3 2 0 15,0 5 0-15,-5 0 0 16,2 3 0-16,-2 1 0 15,5 11 0-15,-8-10 0 0,8 10 0 16,0 0 0 0,0 0 0-16,-7-9 0 0,7 9 0 15,0 0 0-15,0 0 0 16,0 0 0-16,0 0 0 16,0 0 0-16,0 0-4 0,0 0-21 15,0 0-52-15,0 0-12 16</inkml:trace>
  <inkml:trace contextRef="#ctx0" brushRef="#br4" timeOffset="324449.7552">16278 15587 259 0,'0'0'10'0,"0"0"6"0,8-10 5 16,-8 10 2-16,8-10 2 16,-8 10 5-16,12-15-1 15,-12 15 2-15,7-10-9 0,-7 10-6 16,0 0-5-16,0 0-1 16,1 5-2-16,-1 15-8 15,-1 4 0-15,-6 11 0 16,-1 5 0-16,0 9 0 15,1 1 0-15,2 1 0 16,1 2 0-16,0-2 0 0,4-5 0 16,0-4 0-16,4-5 0 15,-2-5 0-15,0-3 0 16,-2-6 0-16,3-8 0 16,-3-2 0-16,0-4 0 0,0-9 0 15,2 11 0-15,-2-11 0 16,0 0 0-16,0 0 0 15,0 0 0-15,0 0 0 0,0 0 0 16,0 0 0-16,0 0 0 16,0 0 0-16,0 0 0 15,0-11 0-15,0 11-11 16,0 0-38-16,0-9-40 16,0 9 0-16</inkml:trace>
  <inkml:trace contextRef="#ctx0" brushRef="#br4" timeOffset="324939.6114">16601 15349 381 0,'0'0'8'0,"0"0"2"0,0 0 2 16,0 0 2-16,0 0-1 15,0 0 2-15,0 0 0 16,4 5 3-16,0 12-7 16,2 7-3-16,7 11-2 15,0 8-6-15,4 6 0 16,3 8 0-16,5 5 0 0,-5 0 0 16,0 0 0-16,-5-6 0 15,-7 2 0-15,-8-4 0 0,-3-6 0 16,-17-2 0-16,-7-6 0 15,-6-5 0-15,-4-1 0 16,0-4 0-16,-3-5 0 16,3-3 0-16,4-2 0 0,8-2 0 15,-2-8-5-15,12-1-85 16,8 2-3-16</inkml:trace>
  <inkml:trace contextRef="#ctx0" brushRef="#br4" timeOffset="332266.0568">1213 16649 401 0,'0'0'9'0,"0"0"0"15,-2-8 2-15,2 8 1 16,-3-9 0-16,3 9 1 16,3-15 1-16,-3 15 0 0,22-15-8 15,-4 11-1-15,6 1-2 16,3 1-1-16,3 2-2 16,3 6 0-16,-4 2 0 15,1 7 0-15,-5 3 0 0,-4 6 0 16,-12 2 0-16,-6 0 0 15,-3 3 0-15,-12 2 0 16,-9-1 0-16,-1-1 0 16,-7-2 0-16,-4-2 0 15,0-5 0-15,6-3 0 16,3-4 0-16,6-4 0 0,4-1 0 16,0-4 0-16,14-4 0 15,0 0 0-15,8 0 0 16,10-2 0-16,7-3 0 0,0 0 0 15,7 0 0-15,3-5 0 16,2 6 0-16,2-4 0 16,-1 4 0-16,-3 1 0 0,-5 1 0 15,0 2 0-15,-9-3 0 16,-5 3 0-16,-2 0 0 16,-3 0 0-16,-11 0 0 15,8 0 0-15,-8 0 0 0,0 0 0 16,0 0 0-16,0 0 0 15,0 0-16-15,0 0-73 16,0 0-3-16</inkml:trace>
  <inkml:trace contextRef="#ctx0" brushRef="#br4" timeOffset="332751.313">1817 16610 419 0,'0'0'5'0,"0"0"2"15,0 0 3-15,0 0 0 16,0 0 1-16,0 0 0 15,6-3 1-15,4 3 0 0,2 0-4 16,3 10-5-16,4 0 0 16,6 7-3-16,-1 3 0 15,5 0 0-15,-2 2 0 16,-2 3 0-16,-6-3 0 16,-1 1 0-16,-8-4 0 15,-3-1 0-15,-3-1 0 0,-4-2 0 16,-9-6 0-16,-1 2 0 15,1-7 0-15,-2-4 0 0,-1-1 0 16,3-13 0-16,-4-3 0 16,7-7 0-16,5-1 0 15,1-7 0-15,1-1 0 0,9 0 0 16,1 4 0-16,1 0 0 16,6 7 0-16,1 5 0 15,-1 2-10-15,1 7-15 16,2 13-56-16,-1-5-7 15</inkml:trace>
  <inkml:trace contextRef="#ctx0" brushRef="#br4" timeOffset="332981.8356">2332 16694 443 0,'0'0'3'0,"0"0"2"15,0 0 1-15,10 10 2 16,-10-10 0-16,8 19 0 0,-4-9 1 16,4 5 0-16,-4 2-2 15,2 4-2-15,1-4-5 16,-2 5 0-16,-2-2-2 16,1 0-7-16,-4-5-12 0,3 3-64 15,3-6-2-15</inkml:trace>
  <inkml:trace contextRef="#ctx0" brushRef="#br4" timeOffset="333448.1852">2554 16656 421 0,'0'0'6'0,"0"0"3"16,0-15 1-16,0 15 2 0,2-14 0 15,1 4 0-15,-3 10 1 16,11-15 0-16,-1 11-10 16,3 4-3-16,4 1 0 15,3 10 0-15,3 1 0 0,2 6 0 16,-1 3 0-16,6 2 0 15,-11-1 0-15,5 3 0 16,-4-3 0-16,-6-1 0 16,-4-4 0-16,-4-2 0 15,-4-3 0-15,-2 0 0 0,0-12 0 16,-6 10 0-16,-4-10 0 16,4 0 0-16,-4-7 0 15,2-8 0-15,2-5 0 16,4-2 0-16,0-9 0 15,2 2 0-15,2-3 0 0,6 0 0 16,5 2 0-16,-2 3 0 16,8 5 0-16,-3 1 0 0,2 9 0 15,7 5-3-15,-8-1-20 16,1 8-65-16,-1 8-2 16</inkml:trace>
  <inkml:trace contextRef="#ctx0" brushRef="#br4" timeOffset="334352.4792">3138 16753 444 0,'0'0'5'15,"0"0"2"-15,0 0 2 16,0 0 1-16,2-12 1 15,-2 12 0-15,5-10 0 16,-5 10-8-16,7-10-3 0,4 5 0 16,3 3 0-16,4-1 0 15,-1 3 0-15,3 0 0 16,0 3 0-16,-3 2 0 16,-4 2 0-16,-3 5 0 15,-10-2 0-15,0 5 0 0,-3-2 0 16,-6 2 0-16,-4 0 0 15,1-3 0-15,0 0 0 0,2-2 0 16,7-1 0-16,-2 2 0 16,5-2 0-16,0-9 0 15,17 14 0-15,-2-7 0 0,1 2 0 16,10-1 0-16,-6 2 0 16,5 0 0-16,-3 2 0 15,-2 0 0-15,-2-2 0 16,-6 5 0-16,-2-4 0 15,-10 4 0-15,0-3 0 0,-8 0 0 16,-4 0 0 0,-8 0 0-16,-3-1 0 0,-7-4 0 15,0-1 0-15,-2 0 0 16,3-4 0-16,1 2 0 16,1-4 0-16,8 0 0 15,-4-12-26-15,-5 8-60 0,28 4-2 16</inkml:trace>
  <inkml:trace contextRef="#ctx0" brushRef="#br4" timeOffset="335100.7059">3802 16602 391 0,'0'0'5'0,"0"0"2"16,0 0 3-16,-11-12 2 16,11 12 1-16,-17-10-1 15,4 5 2-15,-1 5 0 0,-4 0-3 16,1 12-4-16,-3 3 0 15,3 10-2-15,2 2-2 16,7 6-3-16,1 1 0 16,7 3 0-16,10-4 0 0,7-4 0 15,5 0 0-15,8-6 0 16,5-5 0-16,5-6 0 16,0-7-5-16,10-2-45 15,-4-3-37-15,0-6-3 0</inkml:trace>
  <inkml:trace contextRef="#ctx0" brushRef="#br4" timeOffset="335414.7077">4066 16721 421 0,'0'0'4'0,"0"0"2"16,0 0 1-16,-16 8 2 15,2 1-1-15,3 1 2 16,-1 5 0-16,-1 1 1 0,1 0-4 15,5 2-1-15,7 2-2 16,4-6 0-16,11-1 0 16,10-4-4-16,5-4 0 15,1-1 0-15,9-4 0 16,-1-6 0-16,0-4 0 16,-9-3 0-16,0-1 0 0,-10-6 0 15,-8 0 0-15,-7-5 0 16,-5 3 0-16,-12 0 0 15,-6 2 0-15,-1 5 0 0,-6 6-3 16,2 9-10-16,-7 0-10 16,10 0-48-16,6 15-17 15</inkml:trace>
  <inkml:trace contextRef="#ctx0" brushRef="#br4" timeOffset="335809.1932">4568 16706 409 0,'0'0'6'0,"0"0"1"16,0-9 1-16,0 9 1 15,-8-7 0-15,-5 4 1 16,-4 0-1-16,-1 1 1 16,1 2-6-16,-5 0 0 15,-1 8-3-15,9 1 0 16,-4 1 1-16,11 2-2 0,4 0 1 15,3 3 0-15,12 0 1 16,6-2-1-16,6-1 1 0,3 1-1 16,6-1 1-16,5-2-1 15,-4 0 0-15,-1-1 0 16,-6 1-1-16,-4 0 0 16,-6 0 0-16,-10 1 1 0,-7 1 0 15,-7 0-1-15,-14 0 1 16,-5 0-1-16,-13 1 1 15,-1-3 0-15,0 0-1 16,-3-5-1-16,8-2-1 16,3-2-3-16,7-1-11 15,5 0-25-15,20 0-44 0,-3-12-1 16</inkml:trace>
  <inkml:trace contextRef="#ctx0" brushRef="#br4" timeOffset="336420.1743">5024 16370 355 0,'0'0'6'0,"0"0"3"15,0-11 4-15,0 11-1 16,0 0 1-16,0-10 1 16,0 10 2-16,-17 9-1 15,2 12-4-15,-8 12-2 16,1 17-3-16,-5 4 1 0,0 16 1 16,2 5 0-16,0 2-1 15,9 3-5-15,7-6-2 16,6-5 0-16,7-7 0 15,15-12 0-15,8-3 0 0,8-15 0 16,9-10 0-16,9-1 0 16,-1-17-4-16,6 1-82 0,-5-5-3 15</inkml:trace>
  <inkml:trace contextRef="#ctx0" brushRef="#br4" timeOffset="336864.4127">5417 16610 402 0,'0'0'5'0,"0"0"2"16,0 0 0-16,0 0 2 0,-16 2 0 15,6 8 3-15,-3 2 1 0,-4 8 1 16,-3 2-5-16,4 1-1 16,1 7-1-16,3 2-1 15,5-5-3-15,7 3-3 16,2-6 0-16,12-1 0 0,4-8 0 16,5-3 0-16,7-6 0 15,2-6 0-15,0 0 0 16,-2-8 0-16,2-4 0 15,-9-6 0-15,-4-2 0 16,-3-2 0-16,-12-2 0 0,-4-7 0 16,-2 1 0-16,-13 3 0 15,-5 3 0-15,0 1 0 16,-5 4 0-16,0 8 0 16,0 4-11-16,3 7-9 15,1 5-6-15,13-5-32 0,3 10-31 16,5-10-2-16</inkml:trace>
  <inkml:trace contextRef="#ctx0" brushRef="#br4" timeOffset="337180.2616">5582 16399 389 0,'0'0'7'15,"0"0"2"-15,0 0 2 0,0 0 0 16,0 0 2-16,-4 0 1 15,-3 13 1-15,0 8 1 16,-6 9-6-16,-1 13-2 0,-2 6 0 16,-1 6-8-1,-1 7 0-15,2-1 0 0,-2 1 0 16,3-8 0-16,2 4 0 16,1-14 0-16,1-1 0 15,5-6 0-15,1-6 0 0,0-5 0 16,3-6 0-16,2-3 0 15,0-7 0-15,0-10 0 16,0 12 0-16,0-12 0 0,0 0 0 16,7-5-4-16,-7 5-36 15,20-10-48-15,-15-2-1 16</inkml:trace>
  <inkml:trace contextRef="#ctx0" brushRef="#br4" timeOffset="338058.0796">5835 16709 380 0,'0'0'7'0,"0"0"4"15,0 0 1-15,0 0 2 16,0 0 2-16,0 0 0 15,0 0 1-15,0 0 0 0,0 0-5 16,5 0-3-16,12 2-9 16,5-2 0-16,6 3 0 15,8-3 0-15,5 0 0 16,6 0 0-16,3-3 0 0,-7 1 0 16,1-1 0-16,-9 1 0 15,-3 2 0-15,-12 0 0 16,-3-2 0-16,-7 2 0 15,-10 0 0-15,0 0 0 0,0 0 0 16,0 0 0-16,0 0 0 16,-5 2 0-16,-2-2-14 15,2-5-69-15,5 5-9 16</inkml:trace>
  <inkml:trace contextRef="#ctx0" brushRef="#br4" timeOffset="338496.9363">6521 16483 415 0,'0'0'6'15,"0"0"1"-15,0 0 3 16,-5 0-2-16,5 0 3 15,-10 6 0-15,10-6 1 16,-13 19 1-16,8-4-6 0,3 10-1 16,2 0-1-16,5 1-5 15,5 2 0-15,2-3 0 16,11-1 0-16,2-3 0 16,-1-4 0-16,6-8 0 15,1-1 0-15,-1-6 0 16,0-2 0-16,0 0 0 0,-4-7 0 15,-1-3 0-15,-5-9 0 16,-6 1 0-16,-1-9 0 0,-5-1 0 16,-6 2 0-16,-2-2 0 15,0 3 0-15,-7 3 0 16,2 5 0-16,-6 5 0 16,11 12 0-16,-14-11 0 0,14 11 0 15,-18 0-4-15,18 0-26 16,-9 18-58-16,4-11-3 15</inkml:trace>
  <inkml:trace contextRef="#ctx0" brushRef="#br4" timeOffset="338850.2432">6732 16445 418 0,'0'0'5'16,"0"0"2"-16,0 0 3 0,-7-7 1 15,7 7 0-15,0 0 1 16,-16 6 1-16,9 3 0 16,1 12-4-16,2 6-7 15,-1 8-2-15,1 7 0 0,1 4 0 16,-1 6 0-16,4-2 0 15,0 3 0-15,0-5 0 16,0-6 0-16,4-1 0 16,-1-7 0-16,-1-6 0 15,3-4 0-15,-3-6 0 16,1-6 0-16,2-2 0 0,-5-10 0 16,9 5 0-16,-9-5-24 15,0-12-64-15,6 2-3 16</inkml:trace>
  <inkml:trace contextRef="#ctx0" brushRef="#br4" timeOffset="339220.4721">7048 16322 442 0,'0'0'3'0,"0"0"1"0,0 0 0 15,0 0 3-15,0 0 0 16,10 12 1-16,-1 3 1 0,4 6 1 16,7 8-3-16,2 8 0 15,6 10-4-15,-1 3-3 16,1 7 0-16,-6 2 0 15,-5 3 0-15,-10-3 0 16,-7 1 0-16,-7-3 0 0,-13-3 0 16,-10-4 0-16,-6-3 0 15,-2-11 0-15,-2 1 0 16,2-8 0-16,6-7 0 0,2-5 0 16,8 1 0-16,18-8-83 15,-9-5-8-15</inkml:trace>
  <inkml:trace contextRef="#ctx0" brushRef="#br4" timeOffset="341582.6197">7740 16748 370 0,'0'0'6'0,"0"0"4"0,0 0 2 16,0 0 2-16,0 0 0 15,0 0 1-15,0 0 1 16,0 0 0-16,0 0-5 15,9-4-2-15,8 1-4 16,8 3 0-16,2-3-2 0,6 1 0 16,1-1-1-16,2 1-2 15,1 2 0-15,-5-2-9 16,-2 2-8-16,-9 0-27 16,-2 2-42-16,-8 0-1 15</inkml:trace>
  <inkml:trace contextRef="#ctx0" brushRef="#br4" timeOffset="341867.0501">7761 16872 404 0,'0'0'2'0,"0"0"1"16,0 0 4-16,0 0 3 16,0 0 3-16,7 2 1 0,9-2 2 15,6 0-1-15,6-5 0 16,9 1-3-16,2 1-12 15,7-5 0-15,0 3 0 16,-4 1 0-16,-4 1 0 16,-5 1 0-16,-8 2 0 15,-9 0 0-15,-6-3 0 0,-10 3 0 16,11 0 0-16,-11 0 0 16,0 0 0-16,-5 0 0 15,5 0 0-15,-16 3-13 16,16-3-20-16,0 0-54 0,-14 9-2 15</inkml:trace>
  <inkml:trace contextRef="#ctx0" brushRef="#br4" timeOffset="343244.6864">8514 16624 341 0,'0'0'6'16,"0"0"3"-16,0 0 5 0,-7-12 2 16,7 12 2-16,-3-7 0 15,3 7 1-15,-1-10 0 16,1 10-5-16,4-2-3 0,6 2-3 16,10 0-3-16,-1 9-3 15,9 1 2-15,2 7-1 16,2 6 1-16,3 1-4 15,-5 2 0-15,-3 3 0 0,-4-2 0 16,-6 1 0-16,-7-1 0 16,-5 0 0-16,-5-7 0 15,0 3 0-15,-8-8 0 16,-2-3 0-16,-2-5 0 16,0-2 0-16,-1-5 0 15,1-5 0-15,7-8 0 0,-2-7 0 16,7-10 0-16,0-1 0 15,7-9 0-15,10 1 0 16,0-3 0-16,3 6 0 0,7-3 0 16,1 11 0-16,-3 7 0 15,0 3 0-15,-5 7-3 16,-3 4-3-16,3 5-4 16,-8 2-4-16,1 8-9 0,-5 10-37 15,-4 2-26 1,-1-1-2-16</inkml:trace>
  <inkml:trace contextRef="#ctx0" brushRef="#br4" timeOffset="344150.9956">9105 16825 377 0,'0'0'8'0,"0"0"3"16,0 0 3-16,-2-7 1 16,2 7 2-16,-9-7 0 15,9 7 0-15,-15 0 1 0,5 2-6 16,-3 5-7-16,2 10-5 16,2 0 0-16,2 3 0 15,0 4 0-15,7-5 0 0,0 3 0 16,7-7 0-16,5-3 0 15,8-5 0-15,3-4 0 16,-2-3 0-16,2 0 0 16,0-10 0-16,2 0 0 0,-10-5 0 15,-5-4 0-15,-5-1 0 16,-5-2 0-16,0-6 0 16,-13 6 0-16,-4 0 0 15,-6 5 0-15,-2 2 0 16,0 7 0-16,1 5 0 15,-1 3 0-15,7 3-13 16,2 3-19-16,0-1-56 0,16-5-1 16</inkml:trace>
  <inkml:trace contextRef="#ctx0" brushRef="#br4" timeOffset="344566.5842">9228 16329 402 0,'0'0'6'0,"0"0"3"16,-15-12 3-16,15 12 0 0,-7-12 2 16,2 2-1-16,2 1 0 15,3-4 1-15,10 1-6 16,5 2-4-16,7-4 0 15,6 7-4-15,2 0 0 16,0 4 0-16,-1 3 0 0,-4 5-2 16,-3 7 1-16,-7 5 0 15,-5 2 0-15,-5 3 0 16,-5 3 0-16,-5 2 1 0,-5-2-1 16,1 0 1-16,-4-6-1 15,1 1 1-15,1-3 0 16,4-1 0-16,5-6 1 0,2 0 0 15,7-5 0-15,6-4 0 16,6-1 0-16,9 0 1 16,1 0-2-16,4-1-3 15,6-4-8-15,-3-3-19 16,1 3-55-16,-3 3-3 16</inkml:trace>
  <inkml:trace contextRef="#ctx0" brushRef="#br4" timeOffset="344898.733">10020 16570 442 0,'0'0'5'0,"0"0"0"0,0 0 0 15,0 0 2-15,0 5-1 16,0 6 0-16,0 2 3 16,0 5-1-16,0 5-3 15,4 1-2-15,-2 2 0 0,2 5-3 16,-1-4-5-16,2-1-8 15,-5 1-42-15,0-8-30 16,3-4-3-16</inkml:trace>
  <inkml:trace contextRef="#ctx0" brushRef="#br4" timeOffset="345091.2237">9760 16674 446 0,'0'0'2'0,"0"0"3"15,0 0 1-15,7 0 3 16,11 0 0-16,5-2 0 16,3 2 2-16,15 0-1 15,0-2-6-15,10 2-4 0,1-4 0 16,4 4 0-16,-3 0-19 16,-1 4-67-16,-5-2-3 15</inkml:trace>
  <inkml:trace contextRef="#ctx0" brushRef="#br4" timeOffset="345463.2734">10387 16599 451 0,'0'0'5'0,"0"0"3"0,0 0 0 15,0 0 2-15,0 0-1 16,0 0 1-16,0 0 0 0,4 8-10 15,-4-8 0-15,23 12 0 16,-3-2 0-16,7 5 0 16,3 2 0-16,2 1 0 15,-2 2 0-15,0 4 0 16,-5-2 0-16,-12 1 0 16,1-5 0-16,-14 2 0 0,0-6 0 15,-7 1 0-15,-4-5 0 16,-1-6 0-16,3-1 0 15,-4-3 0-15,2-5 0 16,5-5 0-16,0-7 0 0,6-2 0 16,0-6 0-16,8-1 0 15,7-1 0-15,4 3 0 16,4-1-2-16,6 5-31 0,12 6-54 16,-9 1-3-16</inkml:trace>
  <inkml:trace contextRef="#ctx0" brushRef="#br4" timeOffset="345677.7877">10866 16794 434 0,'0'0'6'16,"0"0"2"-16,0 0 2 16,0 0 1-16,0 14 1 0,3-4 0 15,-3 2 1-15,3 5-8 16,1 4-5-16,1 1 0 15,-5 0 0-15,2-3 0 16,1 4 0-16,-3-4 0 0,2 2 0 16,-2-9-13-16,0-12-71 15,3 15-4-15</inkml:trace>
  <inkml:trace contextRef="#ctx0" brushRef="#br4" timeOffset="346127.8533">10951 16295 427 0,'0'0'8'0,"0"0"2"16,0 0 1-16,-5-12 2 15,5 12 1-15,-3-15 0 0,3 2 0 16,0-1-14-16,10 1 0 16,3-2 0-16,4 3 0 15,3 5 0-15,7 1 0 0,-1 6 0 16,1 6 0-16,-3 8 0 16,-1 6 0-16,-9 3 0 15,-4 4 0-15,-10 0 0 16,-2 2 0-16,-11 2 0 0,-2-5 0 15,-4-1 0-15,-3 0 0 16,-1-4 0-16,8-4 0 16,0-2 0-16,8-6 0 15,5 1 0-15,2-10 0 0,14 5 0 16,9-3 0-16,9-2 0 16,5 0 0-16,9-2 0 15,0 0 0-15,4 2 0 16,-5-5-10-16,-24 5-78 15,17 0-3-15</inkml:trace>
  <inkml:trace contextRef="#ctx0" brushRef="#br4" timeOffset="347706.4227">11385 16788 275 0,'0'0'9'0,"0"0"5"15,0 0 3-15,0 0 4 16,-9-5 2-16,9 5 3 16,0 0 0-16,-12-3 1 15,12 3-7-15,0 0-4 0,0 0-3 16,0 0-2-16,9 0-2 15,7 0-5-15,5 0-4 16,9 0 0-16,8 0 0 16,6 0 0-16,4 0 0 0,1-1 0 15,-2-2 0-15,-4 3 0 16,-9 0 0-16,-6 0 0 16,-8 0 0-16,-3 0 0 15,-6 0 0-15,-11 0 0 16,0 0 0-16,0 0 0 0,0 0 0 15,0 0 0-15,0 0 0 16,0 0 0-16,0 0 0 16,-5 0 0-16,5 0 0 0,-13 0 0 15,13 0 0-15,-15 4 0 16,15-4 0-16,-15 23-73 16,15-23-18-16</inkml:trace>
  <inkml:trace contextRef="#ctx0" brushRef="#br4" timeOffset="348192.2109">12002 16619 423 0,'0'0'6'0,"0"0"3"16,0 0 0-16,8 0 1 16,-8 0 2-16,9 0 0 15,4 3 0-15,2 2 2 0,5 2-10 16,5 5-4-16,0 3 0 16,10 3 0-16,-3 5 0 15,0 1 0-15,-2-2 0 16,-7 6 0-16,-4-3 0 0,-6-3 0 15,-3 0 0-15,-6-2 0 16,-1-2 0-16,-3-6 0 16,-5-3 0-16,5-9 0 15,-14 8 0-15,3-8 0 0,1-2 0 16,3-10 0-16,-1-3 0 16,5-8 0-16,3-7 0 15,3 1 0-15,8-9 0 16,-2 4 0-16,9-1 0 15,-1 2 0-15,3 6 0 0,0 5 0 16,-3 8 0-16,-3 2 0 16,2 9 0-16,-2 3-11 15,-4 0-21-15,-14 10-56 0,14 4 0 16</inkml:trace>
  <inkml:trace contextRef="#ctx0" brushRef="#br4" timeOffset="348607.1791">12636 16899 436 0,'0'0'6'0,"0"0"3"0,0 0 2 16,0-4 1-16,0 4 0 15,0-15 1-15,4 3-1 16,2-2-12-16,-3 2 0 15,10 0 0-15,-5 2 0 16,10 1 0-16,0 4 0 0,0 5 0 16,-2 0 0-16,2 5 0 15,-6 4 0-15,-2 6 0 16,-7 2 0-16,-3 5 0 0,-8 2 0 16,-1-5 0-16,-9 8 0 15,-4-5 0-15,-1 0 0 16,0-2 0-16,5-2 0 15,0-6 0-15,2 0 0 16,9-4 0-16,7-8 0 0,0 0 0 16,7 7 0-16,9-7 0 15,6 0 0-15,8-3 0 16,0-1 0-16,7-1 0 16,-2-3 0-16,-1 1 0 0,-6-2 0 15,2-12-65 1,-12 9-25-16</inkml:trace>
  <inkml:trace contextRef="#ctx0" brushRef="#br4" timeOffset="349077.6289">12869 16340 433 0,'0'0'5'0,"0"0"2"15,0 0 2-15,0 0 0 16,0-11 0-16,0 11 1 16,11-12 0-16,1 5 0 15,-1-3-5-15,3 5-1 16,4 0-4-16,4 1 0 0,5 4 0 15,-4 4 0-15,-1 4 0 16,-5 6 0-16,1 3 0 16,-11 6 0-16,-2 0 0 0,-7-1 0 15,-6 0 0-15,-5 3-2 16,-1-6 2-16,-4 1 0 16,4-5-1-16,2-5 1 15,1 0 1-15,11-10 1 0,-10 10-2 16,10-10 0-16,15 0 0 15,5-3 0-15,5-2 0 16,7 1 0-16,5-4 0 16,9 3 0-16,-3-3 0 0,3 4 0 15,-13 2 0-15,-1 2-12 16,-11 0-75-16,-8 5-3 16</inkml:trace>
  <inkml:trace contextRef="#ctx0" brushRef="#br4" timeOffset="349414.0341">13571 16694 442 0,'0'0'6'0,"0"0"3"0,0 0 0 16,0 0 1-16,0 0 1 16,0 0 0-16,0 10 2 15,0 2-13-15,0 10 0 16,0 5 0-16,0 6 0 15,0 2 0-15,0 1 0 16,0-3 0-16,0 2 0 0,-3-6 0 16,1-11-69-16,-1 4-19 15</inkml:trace>
  <inkml:trace contextRef="#ctx0" brushRef="#br4" timeOffset="349613.0403">13354 16808 467 0,'0'0'4'0,"0"0"1"0,0 0 1 16,11-2 2-16,-2-1-1 15,9 3 2-15,4 0-4 16,8 0-5-16,4 0 0 0,9 0 0 16,2 3 0-16,9 4 0 15,-3-2-32-15,1 0-55 16,-3-1-2-16</inkml:trace>
  <inkml:trace contextRef="#ctx0" brushRef="#br4" timeOffset="350010.8407">13869 16723 459 0,'0'0'5'0,"0"0"3"16,0 0 0-16,0 0 2 15,6-7-1-15,-6 7 1 16,14 0-8-16,-2 0-2 16,4 7 0-16,9 6 0 0,-4 4 0 15,9 6 0-15,0 2 0 16,0 7 0-16,-3 3 0 16,-7-4 0-16,-2 1 0 15,-8-5 0-15,-3 2 0 16,-7-10 0-16,0-2 0 0,-5-7 0 15,5-10 0-15,-15 10 0 16,15-10 0-16,-17-7 0 16,12-8 0-16,0-2 0 15,2-9 0-15,3-6 0 0,8-2 0 16,4 0 0-16,6-7 0 16,1 7 0-16,2-1 0 15,1 8 0-15,1 2 0 0,1 11 0 16,-6 2-13-16,-2-4-68 15,2 16-11-15</inkml:trace>
  <inkml:trace contextRef="#ctx0" brushRef="#br4" timeOffset="350526.8853">14491 16987 475 0,'0'0'5'16,"0"0"2"-16,-5-5 1 16,5 5 1-16,-2-16-2 15,2 6-7-15,-4-2 0 0,4-3 0 16,0 3 0-16,6 2 0 16,4 1 0-16,-1 1 0 15,9 1 0-15,-1 4 0 16,6 3 0-16,-3 0 0 15,5 3 0-15,-8 1 0 0,3 8 0 16,-6-1 0-16,-3 3 0 16,-4 3 0-16,-7-4 0 15,0 5 0-15,-2-2 0 0,-5 0 0 16,-4 1 0-16,1-5 0 16,1 0 0-16,1-2 0 15,0 0 0-15,8-10 0 16,-5 17 0-16,5-17 0 15,5 13 0-15,6-8 0 16,1 1 0-16,0-1 0 0,3-4 0 16,-3 7 0-16,1-3 0 15,-3-3 0-15,-10-2 0 16,10 8 0-16,-10-8 0 0,-5 7 0 16,-10-2 0-16,0-3 0 15,-8 1 0-15,-1-3 0 16,-6 0 0-16,-2 0 0 0,-1 0 0 15,-2 0-6-15,10 0-33 16,11-5-47-16,-6-5-2 16</inkml:trace>
  <inkml:trace contextRef="#ctx0" brushRef="#br4" timeOffset="351132.246">14630 16530 449 0,'0'0'5'0,"0"0"1"0,0 0 2 16,0-12 1-16,0 12 0 16,5-15 1-16,5 7-1 0,0-1-3 15,7 2-6-15,6 2 0 16,-1 2 0-16,3 3 0 0,0 3 0 16,-4 9 0-16,-3 3 0 15,-5 4 0-15,-6 3 0 16,-7 4 0-16,-13-1 0 15,1-1 0-15,-8 0 0 16,1-4 0-16,-5 1 0 0,5-6 0 16,2-6 0-16,4 1 0 15,6-3 0-15,7-7 0 16,0 0 0-16,10 8 0 16,10-8 0-16,6 0 0 0,8 0 0 15,2 0 0 1,7 0 0-16,-3 0 0 0,-3 0 0 15,-2 0-78-15,-3-2-13 16</inkml:trace>
  <inkml:trace contextRef="#ctx0" brushRef="#br2" timeOffset="357778.6322">2212 15594 116 0,'0'0'5'0,"0"0"2"15,13 2 3-15,-1 3 1 16,4-2 3-16,5 1 0 16,4 2 1-16,8 0 2 15,1 0-4-15,7 2-2 0,-2-5-1 16,11 1 0-16,4 1-1 15,1-2-2-15,7 2-1 16,3-1 1-16,3 1-2 16,3-2 0-16,5 2 0 15,2 0-2-15,5-1 0 0,2 2-1 16,2-1-1-16,1-1 1 16,2 1-1-16,4 3 1 15,6-4-2-15,-3 1 1 0,-1-2 0 16,4 2-1-16,-2 0 1 15,3-2-1-15,3-1 0 16,-1 1 1-16,-4 0-1 0,-1 1 0 16,3-1 1-1,-2 2-1-15,-2-3 1 0,0 4-1 16,3-5 0-16,-1 5 0 16,-2-1 0-16,0-3 0 15,-3 0 0-15,4 1-1 0,-1 1 0 16,-3-1 1-16,-7 2 0 15,0 0 0-15,-3 0-1 16,1 0 1-16,7 3 0 16,-10-4 0-16,3 1 0 15,-4 0-1-15,4 0 0 0,0 0 0 16,-3 1-1-16,-3-4 0 16,1 3 1-16,-5 0 0 15,1-3 0-15,-1 4 0 0,-3-2 0 16,-2 1 1-16,1-2 0 15,-3 1 0-15,-1 1 0 16,2 0 0-16,3-2-1 16,1-1 1-16,1 1 0 0,-1-1 0 15,-2-2 1-15,1 3-1 16,0-3 1-16,-2 0 0 16,2 2 0-16,-2 0 0 0,0-2 0 15,1 3 0 1,0-3 0-16,-2 0-1 15,-1 2 1-15,0-2 0 0,-2 0-1 16,1 3 1-16,-3 0-1 16,1-2 0-16,-1 2 0 15,-4-1 1-15,2 1-1 0,0 2 0 16,0-2 0-16,-5-3-1 16,-2 2 1-16,7 3 0 15,-2-5 0-15,2 2 0 0,0 2 0 16,-5-2 0-16,6 1 0 15,-8-1 0-15,4 0 0 16,-5 1 0-16,-1-1 0 16,-1 1 0-16,-2 1 0 0,5-4 0 15,4 3 0-15,-2 0 0 16,3-1 0-16,-3-2 0 16,3 3 0-16,-5-3 0 15,2 0-1-15,-8 2 1 16,-4-2-1-16,3 3 1 0,-12-1 0 15,9-2-1 1,0 2 1-16,-5 3 1 0,2 0 0 16,-3 0 0-16,7 2 1 15,-4-4-1-15,0 5 0 16,-2-4 0-16,-2 1 0 0,1-2-1 16,1-1 0-16,-1 1 0 15,-1 0 0-15,4 1 0 0,0-2 0 16,3 2 0-16,-3-2 0 15,1 1 0-15,1-2 0 16,-3-1 0-16,3 3 0 16,-7 0 0-16,0-1 0 15,1-2 0-15,-4 3 0 0,2-3 0 16,-2 3 0 0,1-1 0-16,0 0 0 0,0-2 1 15,0 3-1-15,2 2 0 16,2-5 0-16,-4 2 0 15,8-2 0-15,-6 3 0 0,5-1 2 16,-4 0-2-16,3-2 0 16,-3 3 1-16,-1-3-1 15,1 0 1-15,-1 3-1 16,5-3 0-16,-4 0 0 0,3 0 0 16,-1 0 1-16,6 0-1 15,0 0 0-15,-1 0 0 16,2 0 1-16,-4 0-1 0,6 0 0 15,-6 0 1-15,1 0-1 16,-3 0 0-16,-4 0 0 16,2 0 0-16,-4 0 0 15,4 2 0-15,-3-2 0 0,1 2 0 16,5 0 0-16,-2 4 1 16,2-5-1-16,-7 2 0 15,8-3 1-15,-9 3-1 16,7-1 0-16,-3-2 0 15,-3 3 0-15,1-3 0 0,-2 0 0 16,3 0 1-16,-2 0-1 16,5 0 0-16,-5 0 0 15,5 0 1-15,1 0-1 16,2 0 0-16,-1 0 0 0,0 0 0 16,2-3 0-16,-1 3 1 15,3 0-1-15,-5 0 0 16,-1 0 1-16,3 0-1 0,-5-2 0 15,0 2 0-15,3 0 0 16,-2 0 0-16,-2 0 0 16,6 0 0-16,-1 2 0 15,-3 1 0-15,7 0 0 0,-7-1 0 16,6 0 0-16,-3 0 0 16,0 1 1-16,-4 0-1 15,2 2 0-15,-3-5 0 16,0 3 0-16,-1 0 0 15,-2-2 0-15,-2 1 0 0,1-2 0 16,0 0 0-16,5 4 0 16,-6-4 0-16,3 2 0 15,-2-2 0-15,2 3 0 16,-7-2 0-16,4-1 0 0,-6 0 0 16,-4 3 0-16,4-3 0 15,-3 0 0-15,-2 3 0 16,4-1 0-16,-2-2 0 0,0 3 0 15,4-3 0-15,-2 3 0 16,-1-1 0-16,0 0 0 16,6-2 0-16,-6 3 0 15,3-3 0-15,-2 0 0 0,2 0 0 16,0 0 0-16,0 0 0 16,3 0 0-16,-2 2 0 15,4-2 0-15,-2 2 1 16,2-2-1-16,-2 3 0 15,2-3 0-15,0 3 0 16,-2-3 1-16,0 0-1 0,2 2 0 16,1-2 0-16,-3 2-1 15,5-2 2-15,-5 0-1 16,2 3 0-16,1 0 0 16,1-3 0-16,3 2 1 0,-3 0-1 15,4-2 0-15,-5 0 0 16,4 0 0-16,-2 0 0 0,2 0 0 15,-6 0 0-15,3 0 0 16,-5 0 0-16,4 0 0 16,1 0 0-16,-6 0 0 15,7-2 0-15,-6 0 0 0,4 2 1 16,-3-3-1-16,3 0 0 16,-6 1 0-16,5 0 0 15,3-1 0-15,-5 3 0 16,4-3 0-16,-6 1 1 15,7 0-1-15,-6-1 0 16,4 1 0-16,-6 0 0 16,1-1 0-16,1 0 0 0,-1-2 0 15,2 2 0-15,0-1 1 16,2-2-1-16,0 3 0 16,3-3 0-16,2 1 0 0,6-1 1 15,1 0-1-15,4 0 0 16,2-2 1-16,-1 1-1 0,8-2 0 15,-5 2 0-15,1 2 0 16,1-5 1-16,-2 2-1 16,2-1-1-16,4-6 0 15,1 4 0-15,1-1 0 16,4 0 0-16,4-3 1 0,-1 3-1 16,3-3 0-16,-4 5 1 15,7-1 0-15,-1 2 0 16,3-2 0-16,2 2-1 15,2-1 1-15,0-2 0 16,4 2 0-16,1-2-1 16,4 5 1-16,-5-4 0 0,5 2 0 15,-1-2 0-15,2 4 0 16,-2-4 0-16,0 7 0 0,5-4-1 16,3 4 0-16,-3-1 1 15,0 0-2-15,-3-1 1 16,1 2-1-16,2 1 0 0,-3-1 1 15,1 1 0-15,4-5 0 16,-2 4-1-16,-2-1 1 16,2-3 1-16,-3 4 0 15,6-7 1-15,4 6 1 16,-7-3 0-16,-3-1-1 16,3 1 1-16,2 1 0 0,7 2 0 15,0 0 0-15,1 0-1 16,3 3 0-16,-1-3-1 15,3 3 1-15,2-1-1 16,5 3 0-16,1 0-1 0,-9-3 1 16,2 3-1-16,-7 0 0 15,4-5-1-15,-1 5 1 16,-1-4 0-16,-9 1 0 16,1-2 1-16,-4 3 1 0,-1-1-1 15,-4 3 1-15,-8 0 0 16,-3 0 0-16,-8 3-2 15,-10-1-3-15,-8 3-6 16,-6 0-11-16,-18 2-46 0,5-1-3 16</inkml:trace>
  <inkml:trace contextRef="#ctx0" brushRef="#br4" timeOffset="364035.8268">15403 16733 360 0,'0'0'5'0,"0"0"5"16,0 0 4-16,0 0 1 0,0 0 2 15,0 0 0 1,0 0 1-16,0 0 1 0,0 0-3 16,5 11-5-16,-5 3-2 15,2 8-9-15,-2 4 0 16,5 3 0-16,-5 1 0 16,5 3 0-16,-2-7 0 0,0 4 0 15,-1-8 0-15,3 4 0 16,-3-7 0-16,-2-2 0 15,0-5 0-15,3 0 0 16,-3-1 0-16,0-2-12 0,0 4-64 16,0-13-13-16</inkml:trace>
  <inkml:trace contextRef="#ctx0" brushRef="#br4" timeOffset="364406.3812">15244 16865 368 0,'0'0'7'0,"0"0"3"16,0 0 1-16,-10-5 1 15,10 5 2-15,0 0 2 16,0 0 2-16,0 0 1 16,20 2-6-16,5-2-2 15,6 3-2-15,7 1-6 0,4-4-3 16,3 3 0-16,0-3 0 15,-5 0 0-15,-3 2 0 16,-9 2 0-16,-6-4 0 16,-8 2 0-16,-4-2 0 0,-10 0 0 15,13 3 0-15,-13-3 0 16,0 0 0-16,0 0 0 16,0 0 0-16,0 0 0 15,-7 0 0-15,7 0 0 16,-16 1 0-16,10-1 0 0,6 0 0 15,-18 3-4-15,18-3-40 16,0 11-45-16,0-11-1 16</inkml:trace>
  <inkml:trace contextRef="#ctx0" brushRef="#br4" timeOffset="365324.7171">15978 16794 368 0,'0'0'7'16,"0"0"4"-16,-8-8 1 16,8 8 3-16,-10-10 2 0,10 10 1 15,-8-13 1-15,8 13 0 16,-4-13-6-16,4 13-4 15,4-14-6-15,8 7-3 0,4 1 0 16,1-1 0-16,3 5 0 16,5-1 0-16,-2 3 0 15,-2 0 0-15,2 8 0 16,-5 2 0-16,-9 2 0 0,3 3 0 16,-8 3 0-16,-8 2 0 15,-5 1 0-15,-8 1 0 16,-8 1 0-16,0 0 0 15,-4-4 0-15,3-2 0 16,-1-2 0-16,7 0 0 0,2-8 0 16,6 1 0-16,2-6 0 15,10-2 0-15,0 0 0 16,0 0 0-16,20 6 0 0,0-5 0 16,2-1 0-16,8 0 0 15,1-1 0-15,2-2 0 16,-3 0 0-16,2 3 0 15,-7-5 0-15,0 2 0 16,-7 1 0-16,-3 2 0 0,-2 0 0 16,-13 0 0-16,12 0-2 15,-12 0-18-15,0 0-26 16,9 0-42-16,-9 0 1 0</inkml:trace>
  <inkml:trace contextRef="#ctx0" brushRef="#br4" timeOffset="365864.0222">16360 16744 427 0,'0'0'5'16,"0"0"2"-16,0 0 2 0,0 0 1 15,5-8 0-15,-5 8 0 16,9-3 1-16,4 3 0 15,0 8-4-15,6-1-3 16,2 8-4-16,1 2 0 16,6 4 0-16,-1-2 0 15,-5 6 0-15,-2-2 0 0,-6-1 0 16,-3 0 0-16,-6-5 0 16,-5 3 0-16,0-8 0 15,-5 0 0-15,-6-3 0 0,-1-7 0 16,0 1 0-16,-2-3 0 15,6-9 0-15,1-5 0 16,1-6 0-16,6-7 0 16,3 0 0-16,7-3 0 0,4 0 0 15,2 1 0-15,0 2 0 16,6 1 0-16,2 7 0 16,-4 4 0-16,-4 7-8 15,0 4-10-15,3-1-43 0,-6 7-25 16,-5 5-2-16</inkml:trace>
  <inkml:trace contextRef="#ctx0" brushRef="#br4" timeOffset="366217.2374">16866 16915 420 0,'0'0'5'0,"0"0"2"0,0 0 2 15,0 0 1-15,0 0-1 16,0 0 0-16,-1 4 1 16,1-4 0-16,-7 12-4 15,7-12-4-15,-5 20 0 0,2-10-1 16,3 1 1-16,3 1 0 16,6-5 0-16,3-2 0 15,6-2 1-15,0 0-3 16,1-3 0-16,1-3 0 15,-3-5 0-15,-1-1 0 0,-7-7 0 16,-4 1 0-16,-5-2 0 16,-5 0 0-16,-4 2 0 15,-7 0 0-15,-5 2 0 16,-2 8 0-16,-3 1-6 16,4 4-15-16,-2 18-47 0,4-9-19 15</inkml:trace>
  <inkml:trace contextRef="#ctx0" brushRef="#br4" timeOffset="366680.8695">17113 16706 425 0,'0'0'5'0,"0"0"1"16,0 0 3-16,0 0 1 15,-2-7 0-15,2 7 0 16,0 0 1-16,9-2 1 16,7 2-4-16,2 2-3 0,3 8-5 15,4 4 0-15,0 4 0 16,5 2 0-16,-5 2 0 15,3 1 0-15,-8 1 0 16,-1-5 0-16,-8 4 0 0,-2-8 0 16,-1 2 0-16,-8-4 0 15,0-3 0-15,0-10 0 16,-17 12 0-16,9-10 0 0,-4-2 0 16,2-7 0-16,2-5 0 15,3-3 0-15,5-9 0 16,0-5 0-16,5 0 0 15,3-2 0-15,9 0 0 16,0 1 0-16,-1 3 0 16,8 3 0-16,-5 12-11 0,-3-2-16 15,-16 14-60-15,17 0 0 16</inkml:trace>
  <inkml:trace contextRef="#ctx0" brushRef="#br4" timeOffset="366913.2491">17667 16825 446 0,'0'0'5'15,"0"0"2"-15,0 0 2 16,6 12 0-16,-6-4 2 16,2 4-1-16,-2 0 1 0,0 6-8 15,0 2-3-15,0 0 0 16,3 4 0-16,-3-3 0 15,0 1 0-15,2-2 0 16,-2-5-3-16,5-3-50 16,-1 0-34-16,-1-3-1 15</inkml:trace>
  <inkml:trace contextRef="#ctx0" brushRef="#br4" timeOffset="367741.6386">18147 16654 404 0,'0'0'7'0,"3"-10"1"16,-3 10 2-16,1-15 1 16,-1 5 2-16,0 10 1 15,0-14-1-15,0 14 0 16,-16-3-8-16,-2 11 1 15,-3 9-1-15,-4 5-3 0,2 5-2 16,-2 3 0-16,2 8 0 16,7-2 0-16,6-1 0 15,6-5 0-15,4-3 0 16,16-1 0-16,7-9 0 16,2-5 0-16,7-5 0 0,3-4 0 15,4-3-7-15,-2-3-29 16,-13-4-49-16,12-3-5 15</inkml:trace>
  <inkml:trace contextRef="#ctx0" brushRef="#br4" timeOffset="368061.0032">18324 16761 381 0,'0'0'7'0,"0"0"2"15,-10 0 2-15,0 4 1 16,0 7 1-16,0-1 1 15,-3 2 0-15,1 1 0 16,5 3-5-16,2-3-2 0,5 1-2 16,10-3-1-16,4-2-1 15,9-3 0-15,5-3 0 16,-1-3-1-16,5-3-2 16,-1-5 0-16,-2 1 0 15,-4-9 0-15,-6 2 0 0,-6-6 0 16,-6 0 0-16,-7-1 0 15,-4-3 0-15,-8 5 0 0,-6 4 0 16,-7 5 0-16,0 6-8 16,-5 1-5-16,6 8-12 15,-1 14-49-15,9-6-12 16</inkml:trace>
  <inkml:trace contextRef="#ctx0" brushRef="#br4" timeOffset="368452.9548">18797 16706 424 0,'0'0'4'0,"0"0"1"15,0 0 1-15,0 0 1 16,-9-2 1-16,2 2 0 16,-2 0 0-16,-4 0 1 15,-4 0-4-15,1 7-2 0,4-2 0 16,0 5-1-16,-1 2-1 15,9 0-1-15,-1 3 1 16,5 0 0-16,7-1 0 16,5-2 0-16,6 0 0 15,-1 0 0-15,8-2 0 0,-3-1 0 16,3-1 0-16,-2 0-1 16,-6-4 1-16,-4 5-1 15,-4-3 1-15,-9-6 0 16,0 14 0-16,-7-10 0 0,-11 1 0 15,-4 3 0-15,-2-1 1 16,-6-2-2-16,-3-3 0 16,3 0 0-16,-2 1-4 15,12 0-3-15,0-3-8 16,6 0-22-16,14 0-48 0,0-18 0 16</inkml:trace>
  <inkml:trace contextRef="#ctx0" brushRef="#br4" timeOffset="368890.3635">19235 16615 404 0,'0'0'5'0,"0"0"3"15,0 0 3-15,0 0 3 0,0-10-1 16,0 10 2-16,0 0-1 16,-9-7 1-16,-2 7-3 15,0 4-12-15,-3 6 0 16,1 7 0-16,-4 0 0 16,4 7 0-16,-2-3 0 0,7 4 0 15,6-3 0-15,2-2 0 16,13-2 0-16,1-3 0 15,11-5 0-15,3-5 0 16,4-3 0-16,2-2 0 0,-1-2 0 16,-1-6 0-16,-5-4 0 15,-4 0 0-15,-10-9 0 16,-8-1 0-16,-5 0 0 0,-8 0 0 16,-9-1 0-16,-6 3 0 15,-4 3 0-15,-3 5 0 16,-2 4 0-16,7 8-10 15,0-5-28-15,-8 8-52 16,24-1 2-16</inkml:trace>
  <inkml:trace contextRef="#ctx0" brushRef="#br4" timeOffset="369170.3659">19395 16355 460 0,'0'0'4'15,"0"0"0"-15,0 0 1 16,0 0 1-16,-12 15 1 16,0 6 1-16,-3 7 1 0,-6 12-1 15,-3 7-8-15,4 4 0 16,-6 7 0-16,2 3 0 16,2-1 0-16,7-5 0 15,1-1 0-15,3-7 0 0,4-2 0 16,-3-6 0-16,3-4 0 15,3-8 0-15,0-7 0 16,4-5 0-16,0 0 0 16,0-15-15-16,0 0-72 15,0 0-3-15</inkml:trace>
  <inkml:trace contextRef="#ctx0" brushRef="#br4" timeOffset="370087.5453">19689 16691 413 0,'0'0'6'0,"0"0"3"16,0 0 2-16,0 0 2 16,0 0 1-16,0 0 0 15,0 0 2-15,0 0-1 0,15 0-15 16,2-1 0-16,6-2 0 16,6 0 0-16,4 3 0 15,1-2 0-15,3 2 0 16,-2-3 0-16,-5 3 0 15,-5 0 0-15,-5 0 0 0,-9 0 0 16,-2-3 0-16,-9 3 0 16,0 0 0-16,0 0 0 15,0 0 0-15,0 0 0 0,-9 0 0 16,9 0-36-16,0 0-52 16,0 0-2-16</inkml:trace>
  <inkml:trace contextRef="#ctx0" brushRef="#br4" timeOffset="370646.6806">20440 16520 426 0,'0'0'5'15,"0"0"3"-15,-7-7 2 16,7 7 1-16,-9-12 2 0,5 2 0 16,1 2 0-16,3-6-1 15,0 4-12-15,5-1 0 16,6-1 0-16,8 5 0 16,3 2 0-16,1 5 0 0,0 0 0 15,3 7 0-15,-3 6 0 16,-3 2 0-16,-8 2 0 15,-7 5 0-15,-5 0 0 16,-5 0 0-16,-9 6 0 16,-9 0 0-16,-7-7 0 0,-2 4 0 15,-3 1 0-15,5-6 0 16,-2-6 0-16,9 3 0 16,1-9 0-16,10-1 0 15,12-7 0-15,-8 9 0 0,8-9 0 16,17 3 0-16,8-3 0 15,5 0 0-15,7-4 0 0,4 1 0 16,6-2 0-16,-4 0 0 16,5 0 0-16,-15 0 0 15,1 3 0-15,-13-1 0 16,-6 3 0-16,-3-2 0 16,-12 2 0-16,0 0 0 15,0 0 0-15,0 0 0 0,-12 2 0 16,12-2 0-16,-15 5 0 15,15-5 0-15,-21 5-5 16,17-15-66-16,4 10-22 16</inkml:trace>
  <inkml:trace contextRef="#ctx0" brushRef="#br4" timeOffset="371212.4953">20982 16471 418 0,'0'0'5'0,"0"0"2"0,0 0 1 16,0 0 1-16,0 0 2 15,0 0 1-15,12-8 0 16,0 8 1-16,8 8-5 0,5 2 0 15,3 4-8-15,-1 7 0 16,3 3 0-16,-8 2 0 0,0 1 0 16,-4-3 0-16,-8 3 0 15,-6-1 0-15,-4-6 0 16,0-4 0-16,-7-1 0 16,-2-5 0-16,-4 0 0 15,1-6 0-15,-1-4 0 16,5 0 0-16,8 0 0 0,-12-19 0 15,12-1 0-15,5-4 0 16,7-9 0-16,6 3 0 16,5-2 0-16,2 2 0 15,-1 1 0-15,6 4 0 16,-5 8 0-16,-5 5-9 0,4 7-13 16,-6 10-59-16,-1 0-8 15</inkml:trace>
  <inkml:trace contextRef="#ctx0" brushRef="#br4" timeOffset="371525.3191">21456 16627 423 0,'0'0'2'0,"0"0"3"16,-12 13 3-16,2-7-2 15,2 7 1-15,-4-2 2 16,-1-2-1-16,4 6 1 0,1-5-1 15,6 2-4-15,2-2 0 16,12-3-2-16,6-2 1 16,4-2 0-16,8-3-1 15,-3 0 0-15,3-5 0 16,-5-2 0-16,-6-6 0 16,-4 1-2-16,-4-2 0 0,-9-4 0 15,-2-2 0-15,-13 2 0 16,-4-1 0-16,-3 3-5 15,-5 3-5-15,2 5-8 0,-8 0-30 16,9 8-38-16,6 0-3 16</inkml:trace>
  <inkml:trace contextRef="#ctx0" brushRef="#br4" timeOffset="371940.0313">21720 16453 445 0,'0'0'4'0,"0"0"2"15,0 0 1-15,0 0 1 16,0 0 0-16,0 0 1 16,0 0 0-16,18 6 1 0,-4 0-5 15,4 5-5-15,-1 4 0 16,8 2 0-16,-3 3 0 15,3 1 0-15,-8 5 0 16,-1-3 0-16,-4-4 0 0,-3 1 0 16,-3-3 0-16,-6-1 0 15,0-7 0-15,0-9 0 16,-6 11 0-16,6-11 0 0,-12 0 0 16,5-8 0-16,-2-4 0 15,8-6 0-15,-4-5 0 16,5-1 0-16,2-6 0 15,6 0 0-15,4-2 0 0,3 8 0 16,5-2 0-16,-2 4 0 16,3 7 0-16,0 5-11 15,1 8-30-15,-5 2-46 16,1 2-2-16</inkml:trace>
  <inkml:trace contextRef="#ctx0" brushRef="#br4" timeOffset="372508.6152">22217 16598 461 0,'0'0'4'16,"0"0"1"-16,-8-11 2 15,8 11 1-15,-7-12 1 16,7 12 0-16,-5-15-1 16,3 4-8-16,2 2 0 15,0 9 0-15,19-15 0 0,-1 10 0 16,1 5 0-16,6 0 0 16,-2 0 0-16,2 5 0 15,-2 6 0-15,-4-2 0 0,-8 3 0 16,-2-1 0-16,-7 4 0 15,-2 0 0-15,-4-6 0 16,-6 6-3-16,-3 0 3 16,0-3-1-16,1 0 2 0,2 1-1 15,1-3 1-15,9-10 1 16,-8 18-2-16,8-18 0 16,2 14 0-16,9-4 0 0,1-3 0 15,2 1 0-15,5-1 0 16,0 1 0-16,-2-1 0 15,3-2 0-15,-5 1 0 16,-5-4 0-16,-10-2 0 16,7 7 0-16,-7-7 0 15,-7 8 0-15,-8-5 0 0,-4 1 0 16,-4-1 0-16,-5-1 0 16,-1-2 0-16,-4 0 0 15,4 0 0-15,-1 0 0 16,7 0 0-16,-1 0-4 0,6 0-37 15,18 0-46-15,-10-8-2 16</inkml:trace>
  <inkml:trace contextRef="#ctx0" brushRef="#br4" timeOffset="373025.3376">22878 16421 354 0,'0'0'7'0,"0"0"6"0,-5-9 1 16,5 9 1-1,-9-8 1-15,-4 3 1 0,-4 3 1 16,-3 2 0-16,-8 9-6 16,-2 4-4-16,-2 6-2 15,2 6-1-15,0 6-1 16,3-5 0-16,4 9-4 0,11-4 0 16,7-5 0-16,5-1 0 15,15-1 0-15,8-6 0 16,6-6 0-16,6-1 0 0,8-7 0 15,-1-1-4-15,4-3-46 16,-6-3-38-16,-2-6-1 16</inkml:trace>
  <inkml:trace contextRef="#ctx0" brushRef="#br4" timeOffset="373343.0178">22953 16528 418 0,'0'0'4'16,"0"0"2"-16,0 0 2 15,0 0 1-15,-13 12 1 0,3-4 0 16,-1 4 1-16,2 3-2 16,-1 3-1-16,0-1-3 15,5 0 0-15,5 0-3 0,9 0 1 16,5-2 0-16,6-4-3 16,5-8 0-16,7 1 0 15,1-4 0-15,1 0 0 16,-5-7 0-16,0-6 0 15,-4-5 0-15,-9-1 0 0,-2-3 0 16,-12 0 0-16,-4-1 0 16,-12 2 0-16,-8 8 0 15,-7 0 0-15,4 8 0 16,-2 3-8-16,-1 2-5 0,6 4-9 16,5-4-45-16,6 10-20 15</inkml:trace>
  <inkml:trace contextRef="#ctx0" brushRef="#br4" timeOffset="373712.9092">23401 16486 409 0,'0'0'4'0,"0"0"2"16,0 0 2-16,-1-12 0 15,1 12 2-15,-12-5-1 0,-3-1 1 16,3 6 0-16,-3 0-5 15,-5 0-1-15,4 8-2 16,2 2-1-16,7 3-1 0,1-1 0 16,6 2 0-16,6 3 0 15,3 1 0-15,12-3 0 16,-2 5-1-16,4-5 3 16,2-3-1-16,1 3 0 0,0-3 0 15,-4-2 0-15,-5 0 0 16,-2-2 0-16,-2-4 1 15,-13-4-1-15,2 8 0 16,-9-2 0-16,-11-6-1 16,-4 1 1-16,-3-1 0 15,-4 3-1-15,-4-3-1 0,6 0-3 16,0 0-5-16,4 0-16 16,8-3-58-16,3 2-3 15</inkml:trace>
  <inkml:trace contextRef="#ctx0" brushRef="#br4" timeOffset="374128.3815">23673 16352 425 0,'0'0'4'0,"0"0"1"15,0 0 2-15,0 0 1 16,-4 0 0-16,-2 9 1 16,0 5 1-16,1 1-1 0,-1 4-2 15,1 8-3 1,5-1 0-16,0 1-2 0,5-3-1 16,8-1 1-16,1-2-1 15,6-5 1-15,6-2-1 16,1-6 1-16,1-1-2 0,4-7 0 15,-2 0 0-15,0-7 0 16,-6-5 0-16,-4-5 0 16,0-9 0-16,-6-1 0 15,-1-3 0-15,-6-2 0 0,1 0 0 16,-3 3 0-16,1 4 0 16,-5 0 0-16,2 10 0 15,-3 2 0-15,0 13-3 0,0 0-15 16,-10 0-32-1,2 5-38-15,-4 5-1 0</inkml:trace>
  <inkml:trace contextRef="#ctx0" brushRef="#br4" timeOffset="374437.9425">23840 16233 444 0,'0'0'4'0,"0"0"2"16,0 0 2-16,0 0 0 0,0 0 1 16,-4 8 2-16,-5 12 0 15,7 5-1-15,-3 9-10 16,0 7 0-16,1 7 0 15,1 6 0-15,1 3 0 0,2 1 0 16,0-7 0-16,-3-1 0 16,-2-3 0-16,-3-5 0 15,-1-2 0-15,-11 1-64 16,5-16-26-16</inkml:trace>
  <inkml:trace contextRef="#ctx0" brushRef="#br4" timeOffset="379142.1753">1181 17195 91 0,'0'0'2'15,"0"0"-2"-15,0 0 2 16,0 0 3-16,8 0 4 16,-8 0 3-16,12 2 2 0,-12-2 2 15,23 0 3-15,-9-2-1 16,13 2-1-16,6 0 0 16,10-3-3-16,3 0-1 15,3 3-4-15,11-3 2 0,1 3-1 16,3-2-1-16,2 1 0 15,-3-3-2-15,7 2-1 16,5 2 0-16,-2-3-1 16,5 3-2-16,1 0-1 15,1 0 0-15,2 0-1 16,-3 3 0-16,4 3 0 0,-2-3 0 16,2 6 0-16,-1-2 0 15,-2-2 0-15,0 3 0 16,-4-4 0-16,-2 1 0 0,1-2 1 15,-5-1-1-15,-3-2 0 16,-2 0 0-16,-5 0-1 16,-4 0 1-16,-6 0 0 15,-2-2-1-15,-13 2 0 0,-8 0 0 16,-5 0 0-16,-8 2 0 16,-6 0 1-16,-8-2 0 15,0 0 2-15,0 0-1 16,5 10 0-16,-5-10 1 0,0 0-6 15,-7 10-17-15,-5-5-47 16,12-5-5-16</inkml:trace>
  <inkml:trace contextRef="#ctx0" brushRef="#br1" timeOffset="394187.1264">4030 17432 101 0,'0'0'9'0,"0"0"10"16,0 0 9-16,0 0 7 16,0 0 4-16,0 0 2 15,10-5 1-15,-10 5 2 0,5-9-5 16,-5 9-9-16,3-13-7 16,-3 13-6-16,0-14-4 15,0 14-3-15,0-14-2 16,0 14-3-16,-18-7 0 15,8 2-2-15,-5 5-3 16,0 0 0-16,-5 5 0 16,1-1 0-16,-4 9 0 0,0 0 0 15,1 5 0-15,3-1 0 16,0 5 0-16,3-2 0 0,1 1 0 16,6 5 0-16,6-4 0 15,3 2 0-15,7-4 0 16,7 1 0-16,6-7 0 15,5 1 0-15,3-3 0 0,-1-4 0 16,3-1 0-16,0-2 0 16,0-3 0-16,-3-2 0 15,3 3-9-15,-6 2-64 16,-2-5-16-16</inkml:trace>
  <inkml:trace contextRef="#ctx0" brushRef="#br1" timeOffset="394589.7496">4365 17527 375 0,'0'0'9'16,"0"0"2"-16,0 0 3 0,0 0 1 15,0 0 0-15,0 0 1 16,0-8 0-16,0 8 0 15,-9 0-7-15,9 0-4 16,-16 10-2-16,16-10-1 16,-13 15-1-16,9-3 1 15,0 0 0-15,4-2-2 0,0 2 0 16,0 0 0-16,4 2 0 16,6-5 0-16,3 2 0 15,1-4 0-15,4 0 0 16,4-5 0-16,-2-2 0 15,3 0 0-15,-4-2 0 0,1-5 0 16,-2-5 0-16,-3-3 0 16,-5 1 0-16,-3 2 0 0,-4 3 0 15,-3-2 0-15,0 11-8 16,-13-14-13-16,-2 12-23 16,3-1-44-16,-1 0 1 15</inkml:trace>
  <inkml:trace contextRef="#ctx0" brushRef="#br1" timeOffset="394980.0467">4868 17512 375 0,'0'0'6'0,"0"0"4"15,0 0-1-15,0 0 2 16,-5-5 0-16,5 5 1 0,-14 0 1 15,4 0 0-15,4 0-6 16,-4 0-2-16,-2 0-1 16,2 5-1-16,2-1-1 15,-2-1 0-15,10-3 0 16,-14 12 0-16,14-12 0 0,-6 15 0 16,6-5 0-16,0-3 0 15,2 3 0-15,9 3 0 16,-4-4 0-16,5 1-1 15,1 4 0-15,2-2-1 0,-2-3 1 16,-4 1 0-16,-2 2 0 16,1 0 0-16,-5 1 0 15,-3-1 0-15,-6 4-1 16,-2-4 0-16,-5 1-1 16,-4-4-2-16,1 1-7 15,-1 0-13-15,-4-8-52 16,2 8-10-16</inkml:trace>
  <inkml:trace contextRef="#ctx0" brushRef="#br1" timeOffset="395404.9106">5318 17392 386 0,'0'0'8'0,"0"0"4"0,0 0 2 15,0-12 2-15,0 12 0 16,0 0 2-16,-2-7-1 0,2 7 0 15,-9 0-10-15,9 0-7 16,-16 9 0-16,3 3 0 16,1 5 0-16,0 2 0 15,-4 3 0-15,4 0 0 0,-3 11 0 16,15-33 0-16,-10 32 0 16,-1 2 0-16,4 1 0 15,2 5 0-15,5-6 0 16,0 4 0-16,8-6 0 0,5 2 0 15,3-7 0 1,7 1-21-16,0-6-66 0,-2 1-3 16</inkml:trace>
  <inkml:trace contextRef="#ctx0" brushRef="#br1" timeOffset="395904.0176">5642 17588 391 0,'0'0'7'16,"0"0"2"-16,0 0 2 15,0 0 1-15,0 0 3 16,0-10-1-16,0 10 1 16,0 0 0-16,-11-3-5 15,11 3-3-15,-12 0-2 0,12 0-5 16,-17 13 0 0,14-2 0-16,-2-5 0 0,0 5 0 15,5 4 0-15,0-1 0 16,0-1 0-16,7-1 0 15,3 3 0-15,3-3 0 0,0-3 0 16,4 0 0-16,2-1 0 16,-1-4 0-16,1-4 0 15,1-4 0-15,-2-4 0 0,-3-2 0 16,-2-1 0-16,-6-4 0 16,-2-2 0-16,-5 5 0 15,0-2 0-15,-5 1 0 16,-6 3 0-16,-1-1 0 0,0 2 0 15,-3 4-16-15,3 0-16 16,-6 5-39-16,11 0-16 16</inkml:trace>
  <inkml:trace contextRef="#ctx0" brushRef="#br1" timeOffset="396186.2636">5894 17353 386 0,'0'0'8'0,"0"0"3"15,0 0 3-15,0 0 1 16,0 0 1-16,0 0-1 16,0 0 2-16,0 0 0 15,-2 8-5-15,-3 4-12 16,-3 2 0-16,1 10 0 0,-3 2 0 16,0 1 0-16,-2 6 0 15,-5-1 0-15,17-32 0 16,-8 37 0-16,-17 40 0 15,13-35 0-15,12-42 0 16,-11 38 0-16,-1-2 0 0,5 0-12 16,-4-2-8-16,6-7-25 15,1 3-42-15,4-30-1 16</inkml:trace>
  <inkml:trace contextRef="#ctx0" brushRef="#br1" timeOffset="397384.1523">5853 17498 321 0,'0'0'9'16,"0"0"3"-16,0 0 5 0,0 0 3 15,0 0 2-15,4-9 0 16,-4 9 0-16,0 0 0 16,0-10-7-16,0 10-5 0,0 0-3 15,-12-5-3-15,2 5-1 16,-2 0-1-16,1 0 1 16,-1 0-3-16,-3 3 0 0,1 4 0 15,-4 0 0-15,2 6 0 16,2-1 0-16,-2 1 0 15,2 2 0-15,2 2 0 16,3 0 0-16,5 0 0 0,4 1 0 16,0-3 0-16,4 0 0 15,10-3 0-15,0 0 0 16,6-5 0-16,3 1 0 16,-4-3 0-16,6-2 0 0,0-3 0 15,3 0 0-15,-3-8 0 16,-3-2 0-16,-2-2 0 15,-3 0 0-15,-2-3 0 16,-8-2 0-16,-1 0 0 16,-6-1 0-16,0 3 0 15,-9 3 0-15,-2-3 0 0,-8 5 0 16,3-3 0-16,-2 6 0 16,-2-1 0-16,1 5 0 0,-1 2 0 15,0 1 0-15,3 1 0 16,-4 8-13-16,7-9-69 15,14 0-7-15</inkml:trace>
  <inkml:trace contextRef="#ctx0" brushRef="#br1" timeOffset="397803.2713">5996 17246 332 0,'0'0'8'0,"0"0"4"16,0 0 5-16,0 0 1 15,-4 0 0-15,4 0 1 16,0 0 0-16,-19 3 1 15,19-3-8-15,-9 14-3 0,4 1-3 16,-5 3-1-16,2 5 0 16,-4 1-1-16,-1 6 3 15,-1 3-7-15,1 3 0 16,-4 3 0-16,4 4 0 0,-1-1 0 16,-4 3 0-1,6-4 0-15,0 4 0 0,-1-2 0 16,1-2 0-16,12-41 0 15,-11 32 0-15,4 6 0 16,0-14-2-16,0 3-5 16,7-27-7-16,-3 23-12 15,1 4-48-15,2-27-14 16</inkml:trace>
  <inkml:trace contextRef="#ctx0" brushRef="#br1" timeOffset="398236.7527">6187 17655 420 0,'0'0'5'0,"0"0"3"15,0 0 1-15,0 0 1 16,0 0 1-16,0 0 0 15,0 0 2-15,11 0 0 16,-4 0-5-16,5 0-5 0,4 3-3 16,-2-3 0-16,6 0 0 15,1 2 0-15,-2-2 0 16,3 2 0-16,1-2 0 16,-1 0 0-16,-2 3 0 15,3-1-3-15,-5-2-32 0,-4 3-50 16,2-3-3-16</inkml:trace>
  <inkml:trace contextRef="#ctx0" brushRef="#br1" timeOffset="398605.9735">6706 17486 459 0,'0'0'5'15,"0"0"2"-15,0 0 0 16,0 0 0-16,0 0 1 16,0 0 0-16,0 5 2 0,0-5-10 15,-4 21 0-15,4-9 0 16,0 0 0-16,0 6 0 16,2-4 0-16,3 1 0 15,3 4 0-15,2-1 0 16,-1 2 0-16,7-8 0 0,-2 6 0 15,4-1 0-15,-3-5 0 16,5-2 0-16,-2-7 0 16,1-3 0-16,-1 0 0 15,-5-6 0-15,4-3 0 16,-8-1 0-16,2-5 0 0,-4 3 0 16,-2-3 0-16,-4 3 0 15,-1-1-16-15,0 4-72 16,-1-3-2-16</inkml:trace>
  <inkml:trace contextRef="#ctx0" brushRef="#br1" timeOffset="398919.1137">6859 17424 426 0,'0'0'4'0,"0"0"4"16,0 0-2-16,0 0 3 16,0 0 2-16,0 8 1 15,0 2 0-15,0 2 1 16,0 3-3-16,0 2-10 16,0 9 0-16,0-2 0 0,0 3 0 15,0-27 0-15,0 30 0 16,0 0 0-16,0-1 0 15,0 4 0-15,0 2 0 16,-3-3 0-16,3 2 0 16,0-4-17-16,0 0-60 0,0 2-10 15</inkml:trace>
  <inkml:trace contextRef="#ctx0" brushRef="#br1" timeOffset="399401.3613">7187 17362 401 0,'0'0'6'0,"0"0"4"16,0 0 2-16,0-9 2 15,0 9 1-15,0 0 0 16,0 0 0-16,-3-8 0 16,3 8-7-16,0 0-8 0,3 10 0 15,2 2 0-15,2 1 0 16,1 7 0-16,2 3 0 15,0 3 0-15,2 4 0 16,-12-30 0-16,9 40 0 16,12 43 0-16,-11-33 0 15,-5 1 0-15,-2 0 0 0,-1 4 0 16,-2-1 0-16,-5-4 0 16,-5-1 0-16,-2-5 0 15,-2 2 0-15,14-46 0 16,-13 36 0-16,-5 0 0 15,-2-7 0-15,0 3-6 0,1-12-82 16,-1 5-3-16</inkml:trace>
  <inkml:trace contextRef="#ctx0" brushRef="#br1" timeOffset="400053.6875">7901 17670 313 0,'0'0'12'0,"0"0"3"15,0 0 3-15,0 0 4 0,-11-5 2 16,11 5 1-16,0 0-1 16,0 0 2-16,-7-5-10 15,7 5-4-15,0 0-8 16,0 0-4-16,0 0 0 15,0 0 0-15,11-2 0 16,-2 2 0-16,6 0 0 16,2 0 0-16,4 0 0 0,-4 2-33 15,-9 3-52-15,13 0-3 16</inkml:trace>
  <inkml:trace contextRef="#ctx0" brushRef="#br1" timeOffset="400239.716">7834 17841 423 0,'0'0'5'16,"0"0"5"-16,0 0-2 0,0 0 7 16,5 5 0-16,-5-5 2 15,19 5-1-15,-4-3-14 16,2-2-2-16,6 0 0 16,2 0 0-16,-2 0 0 0,-23 0 0 15,29 0 0 1,29 3-87-16,-29-1-2 0</inkml:trace>
  <inkml:trace contextRef="#ctx0" brushRef="#br1" timeOffset="403785.3169">8586 17544 340 0,'0'0'8'0,"0"0"3"15,0 0 4-15,0 0 1 16,0 0 0-16,0 0 1 0,0-10 1 15,0 10 1-15,11 0-7 16,-11 0-3-16,17 0-3 16,-2 5-1-16,-3 0-1 15,4 2 0-15,-2 0-2 0,0 3 0 16,4 3-1-16,0-1 0 16,-1 0 0-16,-2 6 0 15,2-3-1-15,-4-1 3 16,-3 4-3-16,-1-1 0 15,0-5 0-15,-7-2 0 0,0 4 0 16,-2-14 0-16,-2 17 0 16,2-17 0-16,-8 0 0 15,8 0 0-15,-7-11 0 16,4-1 0-16,3-2 0 0,0-2 0 16,3-4 0-16,1 1 0 15,7-1 0-15,-4-6 0 16,3 5 0-16,3 1 0 0,-1 3 0 15,1 0-7-15,4 2-5 16,-2 1-18-16,-5 11-54 16,2-1-2-16</inkml:trace>
  <inkml:trace contextRef="#ctx0" brushRef="#br1" timeOffset="404219.72">9176 17623 368 0,'0'0'8'16,"0"0"3"-16,0 0 2 0,0 0 0 15,-5 0 2-15,5 0 0 16,-10 0 1-16,10 0-1 15,-12 8-6-15,12-8-3 16,-16 14-3-16,9-4 0 16,0 2 0-16,2-2-2 15,0 4 1-15,1 0 0 0,2-2 0 16,2-2 0-16,2 0 2 16,5 0-4-16,0-1 0 15,0-1 0-15,6-6 0 0,-1-2 0 16,0 0 0-16,1-7 0 15,-3-3 0-15,-3-2 0 16,1-5 0-16,-3 0 0 0,-5-1 0 16,0-2 0-16,-2 5 0 15,-7 1 0-15,0 1-12 16,-3 3-11-16,-4-2-19 16,9 1-44-16,-5 4 1 15</inkml:trace>
  <inkml:trace contextRef="#ctx0" brushRef="#br1" timeOffset="404703.7083">9353 17362 358 0,'0'0'10'16,"0"0"2"-16,0 0 4 16,0 0 1-16,-8-9 1 15,8 9 1-15,0 0 1 0,-5-10 0 16,5 10-8-16,0-17-3 16,0 7-9-16,6-2 0 15,5 4 0-15,4 2 0 16,-4 6 0-16,-2 0 0 15,1 0 0-15,0 3 0 16,0 5 0-16,-3 2 0 16,1-1 0-16,-4 4 0 0,0 2 0 15,-2-1 0-15,-2 1 0 16,0 0 0-16,0 4 0 16,0-6 0-16,-2 5 0 0,-4-3 0 15,4-3 0-15,2-2 0 16,-3 0 0-16,3-1 0 15,0-9 0-15,11 11 0 0,-2-8 0 16,1-3 0-16,4 0 0 16,4 0 0-16,0 0 0 15,-1-3-5-15,-2 1-12 16,3-1-39-16,-1 3-30 16,0 0-1-16</inkml:trace>
  <inkml:trace contextRef="#ctx0" brushRef="#br1" timeOffset="405136.5501">9939 17512 374 0,'0'0'10'0,"0"0"2"0,0 0 3 15,0 0 2-15,0 0 1 16,0 0 0-16,0 0-1 16,0 0 1-16,0 0-8 15,-13 9-8-15,13 1-2 16,0 3 0-16,-2-1 0 0,-1 0 0 16,3 6 0-16,0 1 0 15,0 1 0-15,-2 3 0 16,2-1-22-16,0-22-38 0,-3 47-24 15,3-27-3-15</inkml:trace>
  <inkml:trace contextRef="#ctx0" brushRef="#br1" timeOffset="405332.0381">9767 17625 429 0,'0'0'6'0,"0"0"1"16,0 0 2-16,0 0 1 15,0 0 0-15,0 0 1 0,0 0 1 16,12-9-1-16,4 9-5 16,-2-3-6-16,4 3 0 15,4 0 0-15,4 0 0 16,1 0-24-16,-13 0-59 0,19 0-3 16</inkml:trace>
  <inkml:trace contextRef="#ctx0" brushRef="#br1" timeOffset="405703.0365">10271 17529 464 0,'0'0'5'16,"0"0"2"-16,0 0 0 15,0 0 1-15,0 0 0 0,0 0 0 16,0 0-4-16,0 0-4 15,0 0 0-15,13 0 0 16,-13 0 0-16,17 12 0 16,-6-2 0-16,-3 0 0 15,6 2 0-15,-2 3 0 0,1 2 0 16,-3 3 0-16,1 0 0 16,3-3 0-16,-4 6 0 0,0-5 0 15,-3-1 0-15,-2-2 0 16,0-6 0-16,-5 1 0 15,0-10 0-15,0 0 0 16,0 0 0-16,0 0 0 16,0-10 0-16,0-2 0 0,3-3 0 15,-1-3 0-15,6 1 0 16,2-5-15-16,-1-2-60 16,4 4-10-16</inkml:trace>
  <inkml:trace contextRef="#ctx0" brushRef="#br1" timeOffset="405933.4206">10695 17643 410 0,'0'0'7'0,"0"0"4"16,0 0 2-16,0 0 0 16,0 0 1-16,0 9 0 15,0-9 1-15,5 13-1 16,-5-13-14-16,2 20 0 0,1-6 0 15,-1-1 0-15,-2-13 0 16,5 30 0-16,-3-18 0 16,-2-12 0-16,0 0-35 15,0 27-50-15,0 11-2 16</inkml:trace>
  <inkml:trace contextRef="#ctx0" brushRef="#br1" timeOffset="406430.3735">10839 17323 431 0,'0'0'7'15,"0"0"2"-15,-5-9 3 16,5 9 2-16,-3-15 1 0,3 4 1 15,0-1-9-15,0-1-7 16,3-1 0-16,6 4 0 16,4 0 0-16,3 3 0 0,0 0 0 15,2 7 0-15,-1 0 0 16,3 4 0-16,-2 8 0 16,-18-12 0-16,12 18 0 15,-9-6 0-15,-1 0 0 16,-2 5 0-16,0 1 0 0,-2 0 0 15,-3 1 0-15,0-2 0 16,-3 3 0-16,1-2 0 16,2 2 0-16,-2-5 0 15,1-1 0-15,6 1 0 16,0-2 0-16,3-4 0 0,-3-9 0 16,17 12 0-16,-2-6 0 15,2-6 0-15,1 0 0 16,5 0 0-16,-2-6 0 0,-3 5 0 15,5-5 0-15,-4 1 0 16,1 3 0-16,-3-1 0 16,1 1 0-16,-6 2-13 15,1 0-76-15,-13 0-1 16</inkml:trace>
  <inkml:trace contextRef="#ctx0" brushRef="#br1" timeOffset="407250.073">11299 17602 337 0,'0'0'10'0,"0"0"4"16,0 0 4-16,0 0 3 15,0 0-1-15,0 0 1 16,0 0 2-16,0 0 0 0,0 0-8 15,12-3-6-15,-2 3-9 16,3-4 0-16,4 4 0 16,0-2 0-16,6 2 0 15,-4 0 0-15,6 0 0 0,-2 0 0 16,0 0 0-16,1 0 0 16,-2 0 0-16,1 0 0 15,-3 0 0-15,-1 0 0 16,-6 0-25-16,-1 0-62 15,-4 0-3-15</inkml:trace>
  <inkml:trace contextRef="#ctx0" brushRef="#br1" timeOffset="407655.9887">11766 17411 458 0,'0'0'5'15,"0"0"3"-15,0 0 1 16,0 0 1-16,0 0 0 0,0 0 1 16,0-11-11-16,0 11 0 15,0 0 0-15,7 0 0 16,-7 0 0-16,16 11 0 0,-7-2 0 16,4 1 0-16,-3 2 0 15,2-2 0-15,2 7 0 16,-1-2 0-1,0-1 0-15,-1 4 0 0,-2 2 0 16,1-2 0-16,-2-2 0 16,1 2 0-16,-5-4 0 0,-2 0 0 15,-3-5 0-15,0-9 0 16,0 11 0-16,0-11 0 16,0 0 0-16,-6-13 0 15,4 3 0-15,2-2 0 0,0-1 0 16,0-5 0-16,8 4 0 15,-4-3 0-15,6 2 0 16,0 0-31-16,-4-3-54 16,8 8-3-16</inkml:trace>
  <inkml:trace contextRef="#ctx0" brushRef="#br1" timeOffset="408066.9388">12186 17648 451 0,'0'0'6'16,"0"0"2"-16,0 0 2 15,0 0 2-15,-4-8 0 0,4 8 0 16,0-7-12-16,0 7 0 16,0-14 0-16,0 14 0 15,6-14 0-15,-6 14 0 16,13-12 0-16,-13 12 0 0,13-12 0 15,-13 12 0-15,17-8 0 16,-17 8 0-16,15 0 0 16,-15 0 0-16,12 10 0 0,-12-10 0 15,2 19 0-15,-2-5 0 16,0 3 0-16,-2-2 0 16,-3-1 0-16,-2 1 0 15,2 2 0-15,-3-2 0 16,3 3 0-16,0-5 0 15,3-4 0-15,2 1 0 0,0-10 0 16,7 12 0-16,4-7 0 16,1-5 0-16,6 0 0 15,-1-10 0-15,-4 0-85 16,8 1-4-16</inkml:trace>
  <inkml:trace contextRef="#ctx0" brushRef="#br1" timeOffset="408500.7793">12425 17328 463 0,'0'0'3'0,"0"0"4"0,0-9 2 16,0 9 1-16,4-15 0 15,4 1-1-15,-1 5-9 16,4-3 0-16,3-1 0 15,4 8 0-15,1 0 0 16,-1 5 0-16,3 0 0 16,-12 3 0-16,-2 4 0 15,2 0 0-15,-2 3 0 16,-2 4 0-16,-3 0 0 0,-2 1 0 16,0 2 0-16,0 0 0 15,-5 0 0-15,0 1 0 0,-3 0 0 16,3-1 0-16,-2 3 0 15,2-6 0-15,-2 1 0 16,5-3 0-16,-2-2 0 0,4-10 0 16,6 16 0-16,-6-16 0 15,15 5 0-15,-2-5 0 16,1 0 0-16,-2 0 0 16,2 0 0-16,4-5 0 15,-2 2 0-15,-2 0 0 0,-2 0-30 16,1 2-58-16,0 1-3 15</inkml:trace>
  <inkml:trace contextRef="#ctx0" brushRef="#br1" timeOffset="409204.8293">12986 17536 356 0,'0'0'9'0,"0"0"4"0,0 0 4 16,0 0 2-16,0-7 1 16,0 7 2-16,0 0-1 0,0 0 1 15,0 0-10-15,0 0-12 16,0 5 0-16,0 5 0 15,0 2 0-15,0 2 0 0,3 6 0 16,-3 3 0-16,0-23 0 16,0 23 0-16,2-1 0 15,-2 5 0-15,0-3 0 16,0 7-47-16,-2-2-41 16,-1-3-3-16</inkml:trace>
  <inkml:trace contextRef="#ctx0" brushRef="#br1" timeOffset="409407.8085">12813 17670 404 0,'0'0'7'0,"0"0"2"15,0 0 2-15,0 0 1 0,0 0 3 16,0 0 0-16,7 0 2 16,-7 0 0-16,20 0-13 15,-5 0-4-15,3 0 0 0,6 0 0 16,0 0 0-16,6 0 0 15,3 0 0-15,-1 0 0 16,3 2-52-16,1-2-35 16,-2 0-2-16</inkml:trace>
  <inkml:trace contextRef="#ctx0" brushRef="#br1" timeOffset="409799.3078">13340 17519 415 0,'0'0'7'0,"0"0"4"16,0 0 0-16,0 0 2 16,0 0 1-16,0 0 1 15,0 0 1-15,0 0-7 16,0 0-9-16,7 0 0 0,-7 0 0 16,18 10 0-16,-6-3 0 15,1 1 0-15,0 2 0 16,-2 2 0-16,4 0 0 15,-3 3 0-15,0 0 0 0,1 2 0 16,-3 1 0-16,1-1 0 16,-2 0 0-16,-4-3 0 15,0 4 0-15,-3-7 0 16,-2-2 0-16,0-9 0 16,0 11 0-16,0-11 0 15,0 0 0-15,-7-13 0 0,7-2 0 16,0-3 0-16,7 3 0 15,-1-4 0-15,1 2 0 16,3-3 0-16,1-2 0 16,3 9-20-16,9-7-65 0,-7 8-4 15</inkml:trace>
  <inkml:trace contextRef="#ctx0" brushRef="#br1" timeOffset="410316.8223">13852 17652 459 0,'0'0'5'0,"0"0"1"0,0 0 2 15,0 0 2-15,0-4 0 16,0 4 0-16,0 0-7 16,0-12-3-16,0 12 0 15,0 0 0-15,7-13 0 0,-7 13 0 16,10-10 0-16,-10 10 0 15,15-11 0-15,-5 10 0 16,1-1 0-16,-4-2 0 16,5 2 0-16,-3 2 0 15,2 0 0-15,-1 6 0 0,-3-3 0 16,-7-3 0-16,13 21 0 16,-8-11 0-16,-5 0 0 15,0-1 0-15,0 6 0 16,0-3 0-16,-5 3 0 0,0-3 0 15,-1 2 0-15,1 1 0 16,2-3 0-16,3 3 0 16,0-6 0-16,0 3 0 0,3-1 0 15,-3-11 0-15,13 15 0 16,-13-15 0-16,12 15 0 16,-2-12 0-16,-10-3 0 15,18 9 0-15,-18-9 0 16,7 8 0-16,-7-8 0 15,0 0 0-15,0 0 0 0,0 0 0 16,0 0 0-16,-5 7 0 16,-45 10 0-16,31-15 0 15,1-2 0-15,-3 0-29 16,-4-2-55-16,7-5-3 16</inkml:trace>
  <inkml:trace contextRef="#ctx0" brushRef="#br1" timeOffset="410720.3547">14118 17239 474 0,'0'0'4'16,"0"0"2"-16,5-10 2 15,-5 10 0-15,5-13 1 0,-5 13-7 16,10-14-2-16,0 9 0 15,0 3 0-15,2 2 0 16,3 0 0-16,2 9 0 16,3 2 0-16,-10-2 0 15,-2 3 0-15,-2 1 0 16,3 4 0-16,-5-2 0 0,-4 5 0 16,0-1 0-16,0 4 0 15,0-1 0-15,-4-2 0 16,-1 1 0-16,0 3 0 0,-3-5 0 15,3 1 0-15,-2 0 0 16,4 0 0-16,3-5 0 16,0-3 0-16,4 0 0 0,7-2 0 15,4-2 0-15,5-4 0 16,2 1 0-16,3-2 0 16,2 0 0-16,-1 2-78 15,-1-3-9-15</inkml:trace>
  <inkml:trace contextRef="#ctx0" brushRef="#br1" timeOffset="411983.7945">8467 18056 295 0,'0'0'6'0,"0"0"3"15,0 0 4-15,0 0 2 16,0 0 1-16,0 0 4 16,0 0 0-16,0 0 1 15,0 0-5-15,7-2-3 16,42-25-2-16,-25 23-2 0,8 4-1 15,46-4-2 1,-27 2-1-16,11-4-2 16,6 6 1-16,11 0-1 15,8 0-1-15,10 0 0 0,6 0 0 16,8 3 0-16,8 0-1 16,8-3 1-16,5 2 0 15,9 1 0-15,6-2 1 16,5-1-3-16,4 4 0 0,4-2 0 15,3 3 0-15,1 1 0 16,3-2 0-16,3-1 0 16,-2 2 0-16,4-1 0 15,-6-1 0-15,4-1 0 16,-2-2 0-16,-1 5 0 16,-5-5 0-16,1 0 0 15,-8 3 0-15,-1-3 0 0,-4 0 0 16,-7 0 0-16,-6-3 0 15,-1 3 0 1,-7-2 0-16,-6-1 0 0,-3 1 0 16,-7-1 0-16,-8-1 0 15,-6 1 0-15,-7 3 0 16,-7-5 0-16,-9 5 0 16,-3-4 0-16,-13 1 0 0,-5 3 0 15,-8-3 0-15,-5 1 0 16,-42 2 0-16,30 0 0 15,2-3 0-15,-10 3 0 16,-2 0 0-16,-20 0 0 16,0 0 0-16,0 0 0 0,0 0 0 15,0 0 0-15,0 0 0 16,0 0 0-16,0 0 0 16,0 0 0-16,0 0 0 15,0 0-3-15,0 0-84 16,0 0-1-16</inkml:trace>
  <inkml:trace contextRef="#ctx0" brushRef="#br1" timeOffset="413359.3138">10155 18306 350 0,'0'0'10'0,"0"0"3"16,0 0 4-16,0 0 1 15,0 0 0-15,0 0 2 16,0 0 0-16,0 0 1 15,0 0-9-15,0 0-3 16,0 0-6-16,0 0-3 16,5 0 0-16,-3-4 0 0,3 1 0 15,48-22 0 1,-28 20 0-16,-25 5 0 0,26 0 0 16,4 0 0-16,-30 0 0 15,26 8 0-15,-3 2 0 16,-23-10 0-16,14 19 0 15,1 1 0-15,-15-20 0 0,0 26 0 16,-5 1 0-16,5-27 0 16,-17 24 0-16,-1 6 0 15,18-30 0-15,-20 20 0 16,1 0 0-16,19-20 0 16,0 0 0-16,0 0 0 15,-5 10 0-15,-1-1 0 0,1 1 0 16,21 3 0-1,9-12 0-15,-1-1 0 0,1 0 0 16,2 0 0-16,-2 0 0 16,3-1 0-16,-1 1 0 15,-2-5 0-15,-1 2 0 16,1 3 0-16,-2-3 0 16,-23 3 0-16,24 0 0 15,2 0-17-15,-26 0-69 16,0 0-4-16</inkml:trace>
  <inkml:trace contextRef="#ctx0" brushRef="#br1" timeOffset="413814.2498">10804 18322 446 0,'0'0'4'0,"0"0"3"16,0 0 2-16,0 0 1 15,0 0 1-15,0 0-1 16,0 0 1-16,0 0-8 16,0 0-3-16,0 0 0 15,0 0 0-15,6 0 0 0,-3 0 0 16,3-3 0-16,44 0 0 15,-28 10 0-15,-22-7 0 16,20 18 0-16,2 0 0 16,-22-18 0-16,20 24 0 15,0-1 0-15,-20-23 0 0,12 24 0 16,1 2 0-16,-13-26 0 16,0 0 0-16,0 0 0 15,0 0 0-15,0 0 0 16,0 0 0-16,0 0 0 15,0 0 0-15,0 0 0 16,0-3 0-16,0-5 0 16,3 7 0-16,17-62-8 15,-6 36-59-15,-14 27-20 16,23-25-3-16</inkml:trace>
  <inkml:trace contextRef="#ctx0" brushRef="#br1" timeOffset="414036.1734">11276 18346 435 0,'0'0'6'0,"0"0"3"16,0 0 1-16,0 0 1 15,0 0 1-15,0 0 0 0,0 0-1 16,0 3-6-16,0 4-5 16,0-4 0-16,0 44 0 15,0-26 0-15,0-21 0 16,3 29 0-16,-1 0 0 15,1-7 0-15,-1-2-14 16,-2-20-28-16,5 25-42 16,3 0-3-16</inkml:trace>
  <inkml:trace contextRef="#ctx0" brushRef="#br1" timeOffset="414545.8108">11535 18289 438 0,'0'0'5'0,"0"0"3"16,0 0 3-16,0 0 2 15,0 0 0-15,0 0 1 16,0 0-5-16,0 0-9 16,0 0 0-16,0 0 0 15,0 0 0-15,0 0 0 16,5 0 0-16,0 0 0 16,0 0 0-16,-3-2 0 0,35 2 0 15,-26 4 0-15,1 4 0 16,18 28 0-16,-10-10 0 15,-20-26 0-15,12 25 0 16,4 1 0-16,-16-26 0 0,4 26 0 16,1-4 0-16,-5-22 0 15,0 0 0-15,0 0 0 16,0 0 0-16,0 0 0 16,5-4 0-16,0-7 0 15,12-31 0-15,-9 22 0 16,-1-2 0-16,4 1 0 15,1-3 0-15,0 2 0 16,3 2 0-16,0 1 0 16,-15 19-29-16,22-20-59 0,6 0-2 15</inkml:trace>
  <inkml:trace contextRef="#ctx0" brushRef="#br1" timeOffset="415114.4846">12040 18369 456 0,'0'0'6'16,"0"0"1"-16,0 0 4 16,0 0 0-16,0 0 1 15,0 0-4-15,0 0-8 16,0 0 0-16,0 0 0 15,0-5 0-15,0 0 0 0,0 0 0 16,0 0 0 0,2-25 0-16,3 19 0 15,5 2 0-15,0-3 0 0,2 4 0 16,1 3 0-16,-3 0 0 16,24-2 0-16,-12 7 0 15,-22 0 0-15,0 0 0 16,0 0 0-16,8 10 0 0,3 0 0 15,-2 2 0-15,-1 20 0 16,-8-9 0-16,0-23 0 16,-3 20 0-16,-2 2 0 15,5-22 0-15,0 0 0 16,0 12 0-16,0-3 0 16,0 5 0-16,-2-2 0 0,2-12 0 15,4 7 0 1,6 1 0-16,0-1 0 0,0 3 0 15,0-4 0-15,3-2 0 16,-3 3 0 0,5 3 0-16,-15-10 0 0,0 0 0 15,0 0 0-15,0 0 0 16,0 2 0-16,0 6 0 16,-3-5 0-16,-39 31 0 15,12-26 0-15,8 0 0 16,-3-1-78-16,-1-5-11 0</inkml:trace>
  <inkml:trace contextRef="#ctx0" brushRef="#br1" timeOffset="417564.4059">15164 17697 386 0,'0'0'8'0,"0"0"4"0,0 0 3 16,0 0 2-16,0-10 2 15,0 10 0-15,0 0 1 0,0 0-5 16,-2-10-15-16,2 10 0 16,0 0 0-16,-5 10 0 15,5 0 0-15,0-10 0 16,0 0 0-16,0 18 0 0,0 4 0 16,0-5 0-16,0 5 0 15,0-3 0-15,0 5 0 16,0 1 0-16,0-1 0 15,0 3 0-15,0-3 0 16,0 0 0-16,0-2 0 16,0-22 0-16,0 25 0 15,0-1-22-15,0-24-65 16,0 0-5-16</inkml:trace>
  <inkml:trace contextRef="#ctx0" brushRef="#br1" timeOffset="417965.722">14973 17868 383 0,'0'0'8'0,"0"0"5"15,0 0 2-15,0 0 2 16,-8-7 1-16,8 7 0 0,0 0 1 16,0 0 1-16,0 0-20 15,0 0 0 1,0 0 0-16,0 0 0 0,33-8 0 16,-12 6 0-16,5-3 0 15,4 3 0-15,4-1 0 0,4 3 0 16,2 0 0-16,-1-2 0 15,-1 2 0-15,2-3 0 16,-1 3 0-16,-2 0 0 0,1-3 0 16,-3 3 0-16,-8 0 0 15,-6-2 0-15,-2 2 0 16,-8 2 0-16,-11-2 0 16,0 0 0-16,20 13-70 0,-20-13-25 15</inkml:trace>
  <inkml:trace contextRef="#ctx0" brushRef="#br1" timeOffset="420729.9551">15955 17484 247 0,'0'0'11'15,"0"0"6"1,0 0 5-16,0 0 3 0,0 0 1 16,0 0 4-16,-3-7 1 15,3 7 0-15,0 0-8 0,0 0-8 16,0 0-2-16,0 0-5 15,0 0 0-15,0 0-4 16,10 2-4-16,-2 5 0 0,2 2 0 16,0 5 0-16,3-2 0 15,1 1 0-15,-1 7 0 16,0-4 0-16,4 2 0 16,-4 5 0-16,0-1 0 0,0-3 0 15,-3 1 0-15,-3-2 0 16,4-2 0-16,-9 1 0 15,1-8 0-15,-3 1 0 0,0-10 0 16,0 0 0-16,-5 0 0 16,5 0 0-1,-8-15 0-15,5-6 0 0,3 2 0 16,0-6 0-16,0 1 0 16,6-3 0-16,1-3 0 15,3 3 0-15,-1-3 0 0,4-3 0 16,2 6 0-16,0 3 0 15,2-1 0-15,-1 4 0 16,0 4 0-16,2 2 0 16,-2 6 0-16,-4 4 0 0,0 2 0 15,1 1 0-15,-6 2 0 16,2 2 0-16,-9-2-13 16,14 10-12-16,-14 0-25 15,0-10-36-15,3 12-2 0</inkml:trace>
  <inkml:trace contextRef="#ctx0" brushRef="#br1" timeOffset="421430.6696">16465 17573 258 0,'0'0'12'0,"0"0"5"15,0 0 5-15,0 0 2 16,0 0 2-16,0 0 3 15,0-10-1-15,0 10 2 0,0 0-10 16,0 0-5-16,0 0-5 16,0 0-2-16,0 0-2 0,0 0-2 15,-10-5-2 1,10 5-2-16,0 0 0 0,-13 8 0 16,13-8 0-16,-7 17 0 15,4-7 0-15,3-1 0 16,0 2 0-16,0 1 0 15,5-1 0-15,0-2 0 0,2 1 0 16,6-3 0-16,-3-2 0 16,5 0 0-16,0 0 0 15,0-5 0-15,2 0 0 16,1-7 0-16,-5-3 0 16,1 0 0-16,-4-7 0 0,-4 0 0 15,0-4 0-15,-6 4 0 16,0 0 0-16,-10 0 0 15,1 4 0-15,-8 1 0 0,6 5 0 16,-9-4 0-16,3 7-8 16,-3 4-36-16,5-2-41 15,3 2-3-15</inkml:trace>
  <inkml:trace contextRef="#ctx0" brushRef="#br1" timeOffset="423329.8039">15832 17839 225 0,'0'0'8'0,"0"0"4"16,0 0 3-16,0 0 6 15,0 0 1-15,0 0 3 16,0 0 0-16,0 0 3 0,0 0-7 15,0 0-4-15,-10 0-2 16,10 0-5-16,0 0-1 16,0 0-3-16,0 0-2 15,0 0 0-15,0 0-1 16,0 0 0-16,0 0 0 0,0 0 1 16,0 0 0-16,0 0 2 15,13 5 0-15,1-5 1 16,7 0 1-16,4 0-8 15,12 0 0-15,4-3 0 0,10 1 0 16,4 2 0-16,5 0 0 16,4 0 0-16,7 0 0 15,-1-3 0-15,8 3 0 16,-1-3 0-16,1 1 0 0,-2 2 0 16,-4-4 0-16,-4 1 0 15,-6 3 0-15,-7-3 0 16,-8 3 0-16,-8 0 0 0,-7 0 0 15,-4-2 0-15,-8-1 0 16,-4 3 0-16,-4 0 0 16,-12 0 0-16,12-3 0 15,-12 3 0-15,0 0 0 16,0 0 0-16,-10 6-77 0,0-4-14 16</inkml:trace>
  <inkml:trace contextRef="#ctx0" brushRef="#br1" timeOffset="423997.5653">16182 18081 378 0,'0'0'9'0,"0"0"1"15,0 0 3-15,0 0 1 0,0 0 1 16,0 0 1-16,0 0 0 16,0 0 0-16,0 0-7 15,0 0-3-15,0 0-1 16,0 0-1-16,0 0-4 15,0 0 0-15,0 0 0 16,0 0 0-16,4 0 0 16,1 0 0-16,40 27 0 15,-28-4 0-15,-17-23 0 0,12 25 0 16,6 2 0 0,-18-27 0-16,11 24 0 0,3 0 0 15,-14-24 0-15,0 0 0 16,5 11 0-16,-4-1 0 15,3 0 0-15,1 0 0 16,-5-10 0-16,0-5 0 0,0-5 0 16,0 1 0-1,4-34 0-15,2 16 0 0,2 5 0 16,-1-3 0-16,2 2 0 16,4 1 0-16,1-3 0 15,2 1-8-15,-16 24-10 16,28-18-31-16,-1-2-37 15,-27 20 0-15</inkml:trace>
  <inkml:trace contextRef="#ctx0" brushRef="#br1" timeOffset="424610.2293">16646 18133 469 0,'0'0'5'0,"0"0"2"0,0 0 0 16,0 0 2-16,0 0 0 16,0 0-4-16,0 0-5 15,0 0 0-15,0 0 0 16,0-6 0-16,0 3 0 15,0-3 0-15,0 1 0 16,5-17 0-16,7 14 0 0,-1 1 0 16,31-5 0-16,-17 7 0 15,-25 5 0 1,29 0 0-16,-4 2 0 0,-25-2 0 16,22 10 0-16,-3 0 0 15,-19-10 0-15,0 0 0 16,9 10 0-16,-8 0 0 15,6-1 0-15,0 5 0 0,-9-7 0 16,-1 3 0-16,-2 2 0 16,0 0 0-16,5-12 0 15,-5 10 0-15,0 0 0 16,3 0 0-16,-3 2 0 16,5-12 0-16,7 8 0 15,4-1 0-15,1 1 0 0,22 11 0 16,-16-8 0-16,-18-11 0 15,0 0 0-15,0 0 0 16,7 12 0-16,0-2 0 16,-2-1 0-16,2 6 0 15,-11-7 0-15,-8-3 0 16,-34 17 0-16,27-17 0 16,-3-2 0-16,1 4-16 0,0-7-51 15,-2 3-19 1,23-3-3-16</inkml:trace>
  <inkml:trace contextRef="#ctx0" brushRef="#br1" timeOffset="425196.7181">17499 17628 359 0,'0'0'10'0,"0"0"2"16,0 0 4-16,5-9 1 15,-5 9 0-15,0 0 1 16,0 0 0-16,0 0 0 16,-8-6-7-16,8 6-3 0,-15 12-1 15,5 1-7-15,1-1 0 16,-5 5 0-16,14-17 0 16,0 0 0-16,-9 27 0 15,-1 3 0-15,5-7 0 16,-1-4 0-16,6 6 0 0,0-3 0 15,11 1 0-15,1-3 0 16,-12-20 0-16,30 24 0 16,3-2 0-16,21-9 0 15,-54-13 0-15,28 4-40 16,26-4-44-16,-29-2-2 0</inkml:trace>
  <inkml:trace contextRef="#ctx0" brushRef="#br1" timeOffset="425531.7723">17855 17682 435 0,'0'0'5'16,"0"0"2"-16,0 0 1 16,0 0 0-16,0 0 2 0,-9 8 0 15,9-8 1-15,-14 15-1 16,9-5-3-16,-3 2-7 15,1 1 0-15,7-13 0 16,0 0 0-16,0 16 0 16,-3 7 0-16,3-23 0 15,5 19 0-15,6-1 0 0,16 7 0 16,-12-15 0-16,2-3 0 16,-1-4 0-16,5-3 0 15,2 0 0-15,-7-10 0 0,3 0 0 16,-5-2 0-16,-3-1 0 15,-6-2-3-15,-1 5-28 16,-4 0-54-16,-4-2-2 16</inkml:trace>
  <inkml:trace contextRef="#ctx0" brushRef="#br1" timeOffset="425919.1273">18329 17588 419 0,'0'0'4'0,"0"0"2"0,0 0 3 16,0 0-2-16,-5 0 2 15,5 0 0-15,-14 0 1 0,3 0 0 16,-1 0-3-16,-1 2-3 16,1 1-2-16,0 3 0 15,-4-3 0-15,7 8-1 16,-1-4 0-16,2 4 0 15,2 1 0-15,5-5 0 0,1 5 1 16,0 5-1-16,9-2 0 16,2-3 1-16,3 5-2 15,2 0 0-15,-2-3 0 16,4-2 0-16,-18-12 0 16,0 0 0-16,17 20 0 15,3 3-3-15,-20-23 2 16,0 0-1-16,0 7 1 0,0 4-1 15,-2-2 2-15,-26 13-3 16,3-12-4-16,2-5-12 16,4 0-26-16,-24-5-37 0,27 0-1 15</inkml:trace>
  <inkml:trace contextRef="#ctx0" brushRef="#br1" timeOffset="426449.2383">18652 17687 354 0,'0'0'9'16,"0"0"6"-16,0 0 2 15,0-13 2-15,0 13 0 16,0 0 1-16,-2-12 0 0,2 12 1 16,-7-2-8-16,7 2-9 15,-18 5-4-15,11 0 0 16,-4 4 0-16,4 3 0 15,0 0 0-15,-1 0 0 16,4 2 0-16,4-14 0 0,0 0 0 16,0 23 0-16,-4 1 0 15,4-24 0-15,18 45 0 16,-6-33 0-16,3-4 0 16,6-5 0-16,-5-3 0 15,2-3 0-15,-2-9 0 16,3-4 0-16,-8-2 0 0,0 2 0 15,-3-7 0-15,-3 7 0 16,-5-4 0-16,-3 3 0 0,-7 1 0 16,-2 1 0-16,-3 3 0 15,0 2-27-15,-3 5-39 16,1-2-21-16,5 2-2 16</inkml:trace>
  <inkml:trace contextRef="#ctx0" brushRef="#br1" timeOffset="426769.3856">18809 17380 394 0,'0'0'7'15,"0"0"4"-15,0 0 3 0,5-7 2 16,-5 7-1-16,0 0 1 16,0 0 1-16,0 0 1 15,0 4-15-15,-8 10-3 16,1 6 0-16,-4-1 0 15,2 8 0-15,9-27 0 0,-15 29 0 16,2 4 0-16,-4 4 0 16,-15 45 0-16,12-35 0 15,1 0 0-15,3 2 0 16,-1-1 0-16,0-2 0 16,1-2 0-16,16-44 0 15,-12 36 0-15,-1 0 0 0,6-8 0 16,0 2 0-16,2-10 0 15,-1-1 0-15,6-19-89 16,0 0 0-16</inkml:trace>
  <inkml:trace contextRef="#ctx0" brushRef="#br1" timeOffset="429129.8284">19080 17685 310 0,'0'0'9'0,"0"0"6"15,0 0 2-15,0 0 3 16,0 0 1-16,0 0 2 0,0 0 0 15,0 0 1-15,0 0-8 16,0 0-4-16,0 0-3 16,0 0-1-16,0 0-4 0,0 0-4 15,0 0 0-15,14-3 0 16,4 3 0-16,7 0 0 16,2 0 0-16,6 0 0 0,-1-3 0 15,4 3 0-15,2 0 0 16,0 0 0-16,2 0 0 15,-3 0 0-15,0 0 0 16,1-2 0-16,-1 2 0 16,-2-3 0-16,-6 3 0 0,-4 0 0 15,-5 0 0-15,-7-2 0 16,-4 2 0-16,-9 0 0 16,0 0 0-16,10 0 0 15,-10 0 0-15,0 0 0 16,0 0 0-16,-5 7 0 0,5-7-73 15,0 0-21-15</inkml:trace>
  <inkml:trace contextRef="#ctx0" brushRef="#br1" timeOffset="433210.9412">20239 17311 374 0,'0'0'7'16,"0"0"4"-16,0 0 3 15,0-10 2-15,0 10 1 0,0-11 0 16,0 11 1-16,0 0 1 16,11-7-8-16,-11 7-4 15,13 0-7-15,-13 0 0 16,20 10 0-16,-10 1 0 0,4-1 0 16,-1 4 0-16,-1 1 0 15,4 0 0-15,-4 0 0 16,1 3 0-16,-1 2 0 15,-3-1 0-15,2-2 0 0,-4 2 0 16,-2-1 0-16,-2-4 0 16,-3 3 0-16,0-5 0 15,-3-5 0-15,3-7 0 16,-9 5 0-16,9-5 0 16,-5-10 0-16,5-3 0 15,0-14 0-15,12-13 0 16,6-4 0-16,8 0 0 0,5 2 0 15,3-1 0-15,3 13 0 16,-11 13 0-16,-5 10 0 16,-3 4 0-16,-4 3 0 0,-3 0 0 15,-1 3 0-15,-10-3 0 16,5 12-3-16,-5-12-71 16,10 10-16-16</inkml:trace>
  <inkml:trace contextRef="#ctx0" brushRef="#br1" timeOffset="433615.0204">20796 17385 386 0,'0'0'7'0,"0"0"3"0,0 0 2 15,0 0 0-15,-6 0 1 16,6 0 1-16,-10 6 0 16,10-6 0-16,-14 12-6 15,14-12-3-15,-13 17-2 16,8-10 0-16,2 6-1 16,1-4 1-16,2 1-1 0,0 0 1 15,2-2-3-15,6 1 0 16,5 2 0-16,-4-4 0 15,3 1 0-15,3-8 0 16,0 0 0-16,0 0 0 0,-2-11 0 16,0 1 0-16,-6-2 0 15,0-1 0-15,-5-1 0 16,-2 2 0-16,-4 2 0 16,-4 0 0-16,-7 1-9 15,3 1-28-15,-3 2-49 0,0 3-1 16</inkml:trace>
  <inkml:trace contextRef="#ctx0" brushRef="#br1" timeOffset="434012.4096">20139 17655 337 0,'0'0'10'15,"0"0"3"-15,0 0 4 0,0 0 1 16,-7 0 0-16,7 0 2 16,0 0 2-16,4 0 2 15,8 0-9-15,9 0-3 16,6 0-7-16,5 0-5 15,8 0 0-15,8-3 0 0,3 3 0 16,6 0 0-16,9-2 0 16,5 2 0-16,4 0 0 15,2 0 0-15,-3-2 0 0,1 2 0 16,-3-3 0-16,-4 3 0 16,-4 0 0-16,-10 0 0 15,-3 0 0-15,-14 0 0 16,-8 3 0-16,-8-1 0 0,-9 3 0 15,-12-5-80-15,0 10-10 16</inkml:trace>
  <inkml:trace contextRef="#ctx0" brushRef="#br1" timeOffset="434527.1122">20283 17848 434 0,'0'0'5'0,"0"0"3"15,0 0 1-15,0 0 1 0,0 0 2 16,0-7 1-16,0 7 0 15,0 0-6-15,24 0-7 16,-24 0 0-16,0 0 0 16,25 5 0-16,0 2 0 15,-4 3 0-15,-2 0 0 16,4 0 0-16,-3 2 0 16,-20-12 0-16,25 24 0 15,5-3 0-15,-30-21 0 0,14 30 0 16,4-6 0-16,-18-24 0 15,2 23 0-15,0-6 0 16,-2-17 0-16,0 0 0 16,0 0 0-16,0 0 0 15,-24-11 0-15,24-3 0 0,0-1 0 16,7-5 0-16,3-2 0 16,6-2 0-16,5 1 0 15,-2 1 0-15,4 0 0 0,0 2 0 16,0 0 0-16,-2 2 0 15,4 6 0-15,-4 2-40 16,-6 8-46-16,-1-1-3 16</inkml:trace>
  <inkml:trace contextRef="#ctx0" brushRef="#br1" timeOffset="434842.5382">20939 17933 471 0,'0'0'6'0,"0"0"2"0,0 0 1 15,0 0 2-15,0 0-5 16,0 0-6-16,0 0 0 16,0 0 0-16,0 0 0 15,0 0 0-15,0 4 0 16,0 2 0-16,0 1 0 15,0 42 0-15,0-25 0 16,0-24 0-16,0 26 0 16,0-1 0-16,0-25 0 0,0 27 0 15,0-1 0-15,0-26 0 16,0 26 0-16,0-4 0 16,0-22-88-1,0 0-2-15</inkml:trace>
  <inkml:trace contextRef="#ctx0" brushRef="#br1" timeOffset="437213.5148">21720 17449 368 0,'0'0'7'16,"0"0"4"-16,0 0 2 16,0 0 1-16,0 0 2 15,0-7 1-15,0 7 1 0,-10 0 2 16,0 2-6-16,-2 3-3 16,0 5-9-16,-4 5-2 15,4-3 0-15,-3 6 0 16,3-1 0-16,1 6 0 15,1-4 0-15,3 6 0 16,5 0 0-16,2 2 0 0,0-5 0 16,9 3 0-16,6-6 0 15,5 2 0-15,3-6 0 16,7-3 0-16,-5-2-39 0,4-8-48 16,4 1-3-16</inkml:trace>
  <inkml:trace contextRef="#ctx0" brushRef="#br1" timeOffset="437544.0026">21924 17583 390 0,'0'0'7'15,"0"0"2"-15,0 0 3 16,0 0 2-16,-11 0 0 16,11 0 3-16,-9 5-1 0,9-5 1 15,-12 13-6-15,5-1-7 16,6-2-4-16,1 0 0 15,0 2 0-15,0-2 0 16,5 0 0-16,5-3 0 0,0 8 0 16,5-8 0-16,-1-2 0 15,4 2 0-15,-1-4 0 16,3-3 0-16,1-3 0 16,-5-4 0-16,1-2 0 0,-1-7 0 15,-6 4 0-15,-6 0 0 16,-1-2 0-16,-3 1 0 15,-7 3 0-15,-3-1-9 16,-6 2-13-16,4 2-25 16,12 7-39-16,-17-8 1 0</inkml:trace>
  <inkml:trace contextRef="#ctx0" brushRef="#br1" timeOffset="437904.7799">22396 17536 413 0,'0'0'5'0,"0"0"2"16,0 0 1-16,0 0 1 16,-12-7 1-16,12 7 1 15,-17-2 1-15,8 2 0 0,-5 0-3 16,-1 0-3-16,3 0-1 16,-1 2-1-16,-3 0-4 15,4 1 0-15,0 2 0 16,3 2 0-16,9-7 0 0,-9 15 0 15,9-6 0-15,3 2 0 16,8-2 0-16,1 3 0 16,3 2 0-16,-1-2 0 15,3-2 0-15,1 0 0 0,2 0 0 16,-9 2 0-16,0 0 0 16,-1-3 0-16,-10-9 0 15,3 15 0-15,-6-6 0 16,-7-1 0-16,-2-4 0 15,-3 1 0-15,-5 0-16 16,3-5-36-16,0 3-34 0,-1-3-1 16</inkml:trace>
  <inkml:trace contextRef="#ctx0" brushRef="#br1" timeOffset="438309.467">22717 17394 464 0,'0'0'5'15,"0"0"3"-15,0 0 1 16,0-7 1-16,0 7 0 0,0 0-5 16,0 0-5-16,0 0 0 15,-11 4 0-15,11 2 0 16,0 8 0-16,0-5 0 15,0 6 0-15,6-1 0 16,-1 1 0-16,4 2 0 16,4 3 0-16,0 0 0 0,7 0 0 15,-3 0 0-15,0-3 0 16,3 0 0-16,5-7 0 16,-6-2 0-16,7-5 0 0,-4-3 0 15,-2-5 0-15,0-7 0 16,-6-4 0-16,2-1 0 15,-6-1 0-15,-1 1 0 0,-3-2 0 16,-4-2 0-16,-2 7 0 16,0 1 0-16,-2-2-23 15,2 8-66-15,0 7-2 16</inkml:trace>
  <inkml:trace contextRef="#ctx0" brushRef="#br1" timeOffset="438634.8219">22933 17273 436 0,'0'0'8'0,"0"0"1"15,0 0 3-15,0 0 0 16,-7 3 2-16,0 8 1 16,6 3-10-16,-4 5-5 15,0 4 0-15,3 1 0 16,-4 9 0-16,2 7 0 16,2-3 0-16,-4 5 0 15,-1 2 0-15,2 4 0 0,-1 1 0 16,2 3 0-16,2 2 0 15,-2-1-75 1,-1-4-15-16</inkml:trace>
  <inkml:trace contextRef="#ctx0" brushRef="#br1" timeOffset="448277.7381">3508 2164 310 0,'0'0'8'0,"5"-12"5"16,-5 12 1-16,4-17 2 15,-4 8 2-15,0 9 0 0,-21-13 0 16,-2 13 0-16,-11 5-6 15,-14 17-5-15,-5 5-1 16,-5 13 1-16,-5 5 0 16,3 6-1-16,4 4 1 15,7 2-1-15,13-3 0 0,12-1 0 16,18-6 0-16,11-8-4 16,22-9-2-16,13-8 0 15,14-5 0-15,11-12 0 16,10-5 0-16,-1-5 0 0,-2-7 0 15,1 0 0-15,-11-6-25 16,-18 4-60-16,6-2-2 16</inkml:trace>
  <inkml:trace contextRef="#ctx0" brushRef="#br1" timeOffset="448623.5318">3804 2467 441 0,'0'0'5'0,"0"0"2"16,0 0 1-16,-8-7 1 16,1 7 0-16,-3 7 2 15,-6 0-1-15,4 3 1 16,0 5-11-16,2 5 0 0,6-2 0 16,8-1 0-16,6 0 0 15,10-4 0-15,12-4 0 16,0-4 0-16,9-5 0 15,-4 0 0-15,0-8 0 16,-3-4 0-16,-1-2 0 0,-13-6 0 16,-5 0 0-16,-7 0 0 15,-8-3 0-15,-8 6 0 16,-9 3 0-16,-10 4 0 0,-1 5 0 16,-5 5 0-16,-1 5-9 15,1 2-15-15,8 8-16 16,11-3-47-16,10 1 0 15</inkml:trace>
  <inkml:trace contextRef="#ctx0" brushRef="#br1" timeOffset="448959.3533">4323 2343 430 0,'0'0'5'0,"0"0"2"16,0-12 1-16,0 12 1 0,-2-14-2 15,2 14 0-15,-20-14 2 16,3 7 1-16,-3 7-4 15,-3 3-3-15,4 7-1 16,-6 2-1-16,2 3 1 0,8 2 3 16,8 6-5-16,1-2 0 15,12 0 0-15,9-4 0 16,12 0 0-16,8 0 0 16,0-2 0-16,4-3 0 15,4-4 0-15,-6 1 0 0,-2 0 0 16,-10 0 0-16,-8 4 0 15,-9-1 0-15,-8 1 0 16,-13 2 0-16,-4 2 0 16,-10-2 0-16,-11 0 0 15,-2-3 0-15,-4 0 0 0,-2-4 0 16,9 2-9-16,3-8-23 16,-6 0-52-16,22-2-2 15</inkml:trace>
  <inkml:trace contextRef="#ctx0" brushRef="#br1" timeOffset="449276.0397">5082 1875 463 0,'0'0'3'16,"0"0"0"-16,-5-12 1 15,5 12-1-15,-18 0 1 16,6 9 0-16,-13 17 1 16,0 10-1-16,-10 18 0 0,3 14 0 15,-8 9 2-15,5 22-2 16,7 3-4 0,4-3 0-16,10-2 0 15,13-6 0-15,6-10 0 16,15-11 0-16,16-8 0 0,8-23 0 15,10-14 0-15,8-1 0 16,15-16-84-16,-13-8-5 16</inkml:trace>
  <inkml:trace contextRef="#ctx0" brushRef="#br1" timeOffset="450194.9774">5370 2222 359 0,'0'0'7'0,"0"0"4"15,1-8 2-15,-1 8 0 0,0 0 1 16,0 0 1-16,-6-1 0 16,6 1 2-16,-17 17-4 15,4 7-4 1,1 6-1-16,-1 3-2 15,6 3 0-15,2 3-1 0,5-1-5 16,7-6 0-16,8-5 0 16,10-9 0-16,10-8 0 15,2-3 0-15,5-7 0 0,6-5 0 16,-9-4 0-16,2-7 0 16,-9-4 0-16,-6-2 0 15,-10-3 0-15,-15-2 0 16,-2 0 0-16,-15 2 0 15,-5 3 0-15,-9 1 0 0,-2 7 0 16,-6 7 0-16,0 4-4 16,1 3-5-16,5 4-3 15,5 2-10-15,4-1-39 0,9 4-24 16,6 3-1-16</inkml:trace>
  <inkml:trace contextRef="#ctx0" brushRef="#br1" timeOffset="450497.4147">5653 2009 412 0,'0'0'6'16,"0"0"3"-16,0-10 2 0,0 10-2 16,0 0 1-16,-4 7 0 15,-7 11 1-15,2 9 0 16,-5 13-4-16,-5 21 1 15,-1 12-1 1,-5 1-7-16,3 3 0 16,0 2 0-16,-1-3 0 15,3-4 0-15,3-7 0 16,4-21 0-16,0-4 0 16,4-6 0-16,-2-7 0 0,7-9 0 15,-2-5 0-15,6-13-17 16,0 0-25-16,0 0-44 0,0 0 0 15</inkml:trace>
  <inkml:trace contextRef="#ctx0" brushRef="#br1" timeOffset="450876.2861">5992 2413 450 0,'0'0'4'0,"0"0"2"15,-16-4 3-15,16 4 1 16,-12-3 1-16,12 3-1 0,0 0 1 16,0 0-11-16,7-11 0 15,16 5 0-15,9 0 0 16,5 0 0-16,8-1 0 0,5 0 0 16,0 0 0-1,-6 4 0-15,-1 1 0 0,-11-1 0 16,-7 3-26-16,-10 5-60 15,-15-5-3-15</inkml:trace>
  <inkml:trace contextRef="#ctx0" brushRef="#br1" timeOffset="451224.7467">6598 2113 477 0,'0'0'3'0,"0"0"0"16,0 0 0-16,0 0 0 0,-7 13 1 15,1 6 0-15,1 3 1 16,5 10 2 0,5 6-5-16,3 1-2 15,7 2 0-15,7-10 0 16,6 1 0-16,6-9 0 15,4-8 0-15,-2-13 0 16,0-2 0-16,-1-11 0 16,-3-6 0-16,-2-2 0 0,-8-8 0 15,-2-2 0-15,-7-3 0 16,-4 3 0-16,-4 0 0 16,-5-2 0-16,3 12-22 15,-11 4-66-15,8 15-2 0</inkml:trace>
  <inkml:trace contextRef="#ctx0" brushRef="#br1" timeOffset="451511.4637">6854 2118 460 0,'0'0'3'16,"0"0"1"-16,0 0 0 15,-5 15 1-15,2 0 1 16,-1 4 1-16,-4 24 4 31,-2 1 0-31,5 7-11 0,0 7 0 16,3 5 0-16,2-8 0 16,0 3 0-16,5-7 0 15,2-15 0-15,3-7 0 0,-5-7 0 16,2-5-9-16,-7-2-77 15,0-15-2-15</inkml:trace>
  <inkml:trace contextRef="#ctx0" brushRef="#br1" timeOffset="451841.5841">7162 1786 450 0,'0'0'2'16,"0"0"2"-16,0 5 1 0,7 10 0 15,-1 9 1-15,6 10 0 16,6 9 0-16,4 6 1 16,2 9-2-16,6 4-1 15,2 4 2-15,1 9-1 16,-6-4-5-16,-4-1 0 15,-9-2 0-15,-8 0 0 16,-6-3 0-16,-13-3 0 16,-11-1 0-16,-6-8 0 0,-3-7 0 15,-4-5 0-15,2-1 0 16,0-14 0-16,6-1 0 16,1-12-12-16,1-5-76 15,17-8-1-15</inkml:trace>
  <inkml:trace contextRef="#ctx0" brushRef="#br1" timeOffset="452058.0033">7816 2135 491 0,'0'0'2'0,"0"0"2"16,0 0 0-16,0 0 1 15,5-5 0-15,4 3-5 16,7 0 0-16,2-1 0 16,8-2 0-16,-1 0-14 15,5 2-72-15,2 3-2 0</inkml:trace>
  <inkml:trace contextRef="#ctx0" brushRef="#br1" timeOffset="452224.5821">7679 2341 493 0,'0'0'3'15,"0"0"1"-15,0 0 2 0,0 0-1 16,0 0-5-16,6 10 0 16,8-8 0-16,16-2 0 15,11 0 0-15,10-2 0 0,11-3-73 16,16-3-16-16</inkml:trace>
  <inkml:trace contextRef="#ctx0" brushRef="#br1" timeOffset="457707.5902">8900 1939 395 0,'0'0'6'0,"0"-14"2"16,-2 3 3-16,-2 2 2 0,2-1 0 16,2 2 1-16,-2-2 0 15,2 10 0-15,0 0-4 16,-10 24-3-16,8 5-3 16,2 8-2-16,0 5-2 0,0 5 0 15,0 7 0-15,2-4 0 16,0-5 0-16,3-6 0 15,0-4 0-15,3-5 0 0,-5-8 0 16,-1-5 0-16,-2-7 0 16,2 0 0-16,-2-10 0 15,0 0 0-15,0-8 0 16,-2-9 0-16,0 0 0 16,-3-16 0-16,-1-8 0 0,4-6 0 15,2-10 0-15,0-8 0 16,4 6 0-16,5-1 0 15,-2 3 0-15,5 13 0 16,1 2 0-16,1 12 0 0,-1 12 0 16,4 8 0-16,0 6 0 15,7 4 0-15,-3 9 0 16,4 15 0-16,3 10 0 0,-1 4 0 16,-2 12 0-16,0 3 0 15,-3 4 0-15,-2-4 0 16,-8 3 0-16,-1-9 0 15,-4-5 0-15,-2-8 0 16,-3-6 0-16,-2-3 0 0,0-5 0 16,0-6 0-1,-2-4 0-15,-1 0 0 0,3-10 0 16,-12 13 0-16,4-1-78 16,8-12-12-16</inkml:trace>
  <inkml:trace contextRef="#ctx0" brushRef="#br1" timeOffset="458090.5924">8870 2199 417 0,'0'0'5'0,"0"0"1"15,0 0 1-15,5-3 2 16,-5 3 0-16,12 0 2 0,1-1 0 16,-1-5 1-1,6 4-3-15,4-4-2 0,3 2-2 16,5-1-2-16,2-3-3 16,4 4 0-16,3-4 0 15,-2 4 0-15,-5-2 0 0,-2-1 0 16,-7 5 0-16,-6-3 0 15,-4 3 0-15,-13 2 0 16,0 0 0-16,0 0 0 0,0 0 0 16,-10 7 0-16,-1-5 0 15,2 5 0-15,-7-1 0 16,4 3-3-16,-3-6-38 16,8 4-48-16,7-7-1 15</inkml:trace>
  <inkml:trace contextRef="#ctx0" brushRef="#br1" timeOffset="460596.9482">9432 2311 393 0,'0'0'8'0,"0"0"5"0,0 0 1 16,9-10 1-16,-9 10 1 15,0 0 0-15,13-8 1 16,-13 8 2-16,8 3-19 16,-8-3 0-16,7 23 0 0,-1-6 0 15,-3 5 0-15,3 8 0 16,-1 0 0-16,-3-1 0 15,3 5 0-15,-5 2 0 0,3-7 0 16,-3 1 0-16,0-5 0 16,0 0 0-16,0-8 0 15,0 0 0-15,2-4 0 16,-2-13 0-16,0 9 0 0,0-9 0 16,0 0 0-16,0 0-36 15,0 0-54-15</inkml:trace>
  <inkml:trace contextRef="#ctx0" brushRef="#br1" timeOffset="462177.2322">10188 1843 363 0,'0'0'7'0,"0"0"2"16,0 0 4-16,0-13 0 15,0 13 1-15,-3-9 0 16,3 9 1-16,-18-11 0 16,4 10-5-16,-4 1-5 15,-1 9-1-15,-1 11-2 0,-3 5 0 16,4 5 1-16,-2 7-1 16,7 2-1-16,1 3 1 15,8 3 0-15,5 0 0 0,3-13 0 16,9-1 0-16,8-6-1 15,4-1 1-15,6-12-2 16,3 0-1-16,2-10-2 16,-1-2-6-16,7 0-18 15,10 0-58-15,-18-5-3 16</inkml:trace>
  <inkml:trace contextRef="#ctx0" brushRef="#br1" timeOffset="462496.4628">10488 1985 431 0,'0'0'5'0,"0"0"0"16,0 0 2-16,-12 9-1 15,4-1 1-15,-4 1 1 0,0 6-1 16,-1 3 1-16,1-2-4 16,1 7-1-16,7 0 0 15,6-3-1-15,9 2 1 0,8-8-1 16,6 1 0-16,5-8 0 15,7-2 0-15,3-5-1 16,0-2 2-16,-3-10-3 16,-5-1 0-16,-7-4 0 15,-5-5 0-15,-10 0 0 16,-8-3 0-16,-6 5 0 16,-14 2 0-16,-4 6 0 0,-10 3 0 15,-1 9-7-15,-4 0-11 16,4 9-26-16,6 9-43 15,10-6-1-15</inkml:trace>
  <inkml:trace contextRef="#ctx0" brushRef="#br1" timeOffset="462859.4939">11094 1867 449 0,'0'0'3'16,"0"0"1"-16,-6-3 1 15,-7 3 0-15,-4 0 0 0,-1 3 1 16,-7 5 0-16,1 1 0 16,-1 8-3-16,0-4-1 15,7 7 0-15,8 0-1 0,8 2 0 16,2 1 0-16,12-3 0 16,11-3-1-16,2 0 1 15,5 1-1-15,2-6 1 16,0 3-1-16,0-4 0 15,-2-2 0-15,-5-1 0 16,-10 1 1-16,-2 1-1 0,-11 0 0 16,-2-1 1-16,-13-1-1 15,-6 1 1-15,-9-1 0 16,-4-1-2-16,-2 2-1 0,-5-4-1 16,2 2-4-16,5-7-9 15,7 0-34-15,3 0-36 16,12 0-1-16</inkml:trace>
  <inkml:trace contextRef="#ctx0" brushRef="#br1" timeOffset="463228.0695">11761 1756 488 0,'0'0'4'16,"0"0"-1"-16,-13-5 2 15,1 5 0-15,-8 0-1 0,-4 0-2 16,-3 5-2-16,-3 7 0 16,1 6 0-16,-1 9 0 15,6 8 0-15,10 1 0 16,6 5 0-16,8-2 0 16,5 2 0-16,12-12 0 15,6 0 0-15,7-9 0 0,1-8 0 16,12-9 0-16,-3-3 0 15,0-7 0-15,-1-8 0 16,-9-5 0-16,5-10 0 16,-13-2 0-16,-4-6 0 0,-14 2 0 15,-4-1 0 1,-11 6 0-16,-8 0 0 0,-7 8 0 16,-11 11 0-16,-4 12 0 15,-1 0-9-15,5-3-75 0,5 11-6 16</inkml:trace>
  <inkml:trace contextRef="#ctx0" brushRef="#br1" timeOffset="463557.7046">11896 1484 440 0,'0'0'6'0,"0"0"1"16,0 0 1-16,0 0-1 0,0 0 1 15,0 0 0-15,-6 12 1 16,1 3 3-16,-9 19-6 16,-6 11-6-16,-5 14 0 15,-3 11 0-15,-2 7 0 0,-2 14 0 16,2 1 0-16,10-15 0 16,0-5 0-16,0-1 0 15,4-14 0-15,3-10 0 16,1-9 0-16,-1-6 0 15,3-8 0-15,3-6 0 0,2-7 0 16,5-11 0-16,-6 9 0 16,6-9 0-16,0 0 0 15,-2-5-41-15,2 5-48 0,0 0-3 16</inkml:trace>
  <inkml:trace contextRef="#ctx0" brushRef="#br1" timeOffset="465778.255">12373 2034 290 0,'0'0'8'15,"0"0"3"-15,0 0 5 16,0 0 0-16,0 0 3 0,0 0 2 15,0 0 1-15,0 0 0 16,0 0-6-16,0 0-4 16,-10-3-3-16,10 3 0 15,0 0-2-15,0 0-1 16,14 0 0-16,4 0 0 0,6-2-1 16,6-3 0-16,10 2 0 15,5-1-5-15,0-2 0 16,4 1 0-16,1-2 0 15,-4 2 0-15,-7 2 0 0,-7 0 0 16,-2 2 0-16,-10-1 0 16,-5 2 0-1,-6 0 0-15,-9 0 0 0,11 0 0 16,-11 0 0-16,0 0 0 16,0 0 0-16,-5 0 0 15,5 0 0-15,-13 9 0 0,13-9 0 16,-12 5 0-16,12-5 0 15,-13 7 0-15,13-7-3 0,0 0-49 16,0 0-38-16,-2 11 1 16</inkml:trace>
  <inkml:trace contextRef="#ctx0" brushRef="#br1" timeOffset="466421.9319">13403 1746 440 0,'0'0'4'15,"0"0"1"-15,0 0 0 16,0 0 1-16,-6 0-1 16,1 10 0-16,3 2 1 0,-1 9 0 15,3 8-4-15,0 8-1 16,5 3 0-16,0 4 0 15,1-4-1-15,3 2 1 0,-1-5 0 16,1-3-1 0,-5-13 1-16,4-1 0 15,-5-8 0-15,-3-12 1 16,0 0 0-16,0 0 1 0,-7-3-1 16,2-16 1-16,-2-9 0 15,-2-11-1-15,2-11 0 16,5-2-2-16,-2-4 0 0,3 1 0 15,1 28 0-15,0 0 0 16,5 1 0-16,-3 2 0 0,5 2 0 16,2 2 0-16,-1 5 0 15,3 6 0-15,16-5 0 16,3 11 0-16,7 9 0 16,-1 17 0-16,-2 4 0 15,1 14 0-15,-4 4 0 0,-5 2 0 16,-9 1 0-16,-1 1 0 15,-5-10 0-15,0-1 0 16,-6-4 0-16,-2-11-11 0,1-7-42 16,-4 2-35-16,-7-5-1 15</inkml:trace>
  <inkml:trace contextRef="#ctx0" brushRef="#br1" timeOffset="466617.4437">13412 1976 408 0,'0'0'5'0,"0"0"2"16,0 0 1-16,2-12 0 15,9 7 1-15,1-5 0 0,8 0 0 16,1-2 0-16,9 2-7 16,4 0-5-16,7 10-17 15,1 0-60-15,6 0-2 0</inkml:trace>
  <inkml:trace contextRef="#ctx0" brushRef="#br1" timeOffset="467061.8509">14013 2056 459 0,'0'0'5'0,"0"0"1"16,-12-12 1-16,12 12 2 15,-8-18-1-15,6 9 1 16,2-3-1-16,0-5-8 0,8 5 0 16,8-3 0-16,4 6 0 15,8-1 0-15,0 7 0 16,4 3 0-16,-2 3 0 15,-3 9 0-15,-7 3 0 0,-5 10 0 16,-14-2 0-16,-1 4 0 16,-6-3 0-16,-12 0 0 15,-2-1 0-15,-7 2 0 16,0-8 0-16,2 1 0 16,0-4 0-16,7-4 0 15,2-2 0-15,8-1 0 0,8-7 0 16,0 0 0-16,19 5 0 15,9-5 0-15,4-2 0 0,11-2 0 16,5-4 0-16,2-2 0 16,4 4 0-16,-5-6 0 15,1-3-55-15,-8 5-35 0,-8 3-1 16</inkml:trace>
  <inkml:trace contextRef="#ctx0" brushRef="#br1" timeOffset="467491.8744">14965 1746 418 0,'0'0'6'15,"0"0"2"-15,-5-12 1 16,5 12 1-16,-14-10 0 15,-2 10 1-15,2 2 0 0,-9 6 0 16,-2 9-6-16,4 9-1 16,-2 3-2-16,3 10 0 15,8 3 2-15,7-2-4 16,5 0 0-16,14-5 0 16,16-8 0-16,5-3 0 15,13-6-2-15,3-13-10 0,12-4-22 16,8-1-51-16,-8-9-3 15</inkml:trace>
  <inkml:trace contextRef="#ctx0" brushRef="#br1" timeOffset="467779.1015">15277 1838 416 0,'0'0'6'0,"-13"0"1"16,3 0 3-16,-8 7-1 0,-1 11 1 15,1 0 0-15,-1 2 0 16,-4 4 1-16,10 5-6 15,11 2-2-15,2-5-1 16,15-3 0-16,13-6 0 0,6-8 0 16,7-4-1-16,9-2 1 15,-2-3 1-15,0-10-3 16,-7 0 0-16,-5-9 0 16,-14-5 0-16,-7-7 0 15,-15 1 0-15,-5 0 0 0,-15 6 0 16,-7 1 0-16,-6 6 0 15,-4 7 0-15,3 10-13 16,-2 3-18-16,1 14-53 16,14-5-3-16</inkml:trace>
  <inkml:trace contextRef="#ctx0" brushRef="#br1" timeOffset="468154.1046">15853 1777 455 0,'0'0'4'0,"0"0"1"16,-4-6 0-16,-7 6 1 16,-5-3 1-16,-4 3-1 0,-4 0 2 15,-6 3-1-15,0 3-4 16,-2 3 0-16,5 1-1 16,5 3-2-16,6 1 0 15,10 8 0-15,6-3 0 0,9 4 0 16,14 0 0-16,7 1 0 15,2-2 0-15,7-2 0 16,-2 1 0-16,4-7 0 16,-6-4 0-16,-6 3 0 0,-4-3 0 15,-8-3 0-15,-17-7 0 16,5 14 0-16,-12-6 0 16,-15-1 0-16,-8 2 0 15,-8-3 0-15,-6 2 0 16,-6-2 0-16,-3-2 0 0,9 4-4 15,2-8-12-15,15 0-36 16,2 0-35-16,15 0 0 16</inkml:trace>
  <inkml:trace contextRef="#ctx0" brushRef="#br1" timeOffset="471904.2943">16129 1763 347 0,'0'0'7'0,"0"0"5"16,0 0 3-16,3-12 2 0,-3 12 0 15,0 0 1-15,1-10-1 16,-1 10 0-16,0 0-6 15,0 0-3-15,0 10-2 0,3 5-2 16,0 2 1-16,4 10-1 16,1 13 0-16,4-3-2 15,4 6-2-15,3-2 0 16,1-1 0-16,-1 0 0 16,6-8 0-16,0-9 0 0,5-11 0 15,3-4 0-15,-4-8 0 16,1-5 0-16,2-10 0 15,1-8 0-15,-3-4 0 16,-2-12 0-16,-4-2 0 16,-4-3 0-16,-5-1 0 0,-6-2 0 15,0 3 0-15,-9 7 0 16,0 2 0-16,-7 16 0 0,1 1 0 16,-2 4 0-16,4 5 0 15,4 9 0-15,-14-2 0 16,14 2 0-16,-8 12 0 15,7 1 0-15,-2 0-12 0,3-4-55 16,0 11-23 0,0-3-1-16</inkml:trace>
  <inkml:trace contextRef="#ctx0" brushRef="#br1" timeOffset="472322.8893">16465 1486 365 0,'0'0'6'0,"0"0"3"0,0 0 2 16,0 0-1-16,0 0 1 15,0 0 1-15,-8 15 2 16,6-3 2-16,-6 27-4 16,-2 10-2-16,3 14-1 15,-1 14 1-15,-2 10-1 16,5 7-2-16,1 3-7 0,4-7 0 16,0-7 0-1,4-6 0-15,-1-10 0 16,-1-6 0-16,0-8 0 0,-2-2 0 15,3-10 0-15,-3-12 0 16,0-4 0-16,-3-7 0 16,1-4 0-16,2-14 0 0,-5 10 0 15,5-10 0-15,0 0 0 16,-12 3-60-16,7-9-29 16</inkml:trace>
  <inkml:trace contextRef="#ctx0" brushRef="#br1" timeOffset="473494.4756">17170 1682 420 0,'0'0'6'0,"0"0"2"0,0-13 2 15,0 13 2-15,0 0 1 16,0 0 1-16,0 0 1 15,0 0-2-15,5 19-13 16,-5 7 0-16,0 4 0 16,0 9 0-16,0 6 0 15,2 2 0-15,1 0 0 0,0-2 0 16,2-1 0-16,-2-7 0 16,-1-5 0-16,-2-2 0 15,0-7 0-15,0-6 0 16,0-5-43-16,-7 1-46 15,7-13-3-15</inkml:trace>
  <inkml:trace contextRef="#ctx0" brushRef="#br1" timeOffset="473789.2143">16892 1952 449 0,'0'0'4'16,"0"0"2"-16,0 0 1 0,0 0 1 15,7-5 2-15,0 0 1 16,16 5 1-16,2-5-8 16,12-5-4-16,13 3 0 15,3 0 0-15,11 1 0 0,3 0 0 16,0-2 0-16,-2-2 0 16,-6 4 0-16,-6 4 0 15,-16 2 0-15,-5 0 0 16,-12-3 0-16,-5 3 0 15,-15 0 0-15,0 0 0 16,0 9 0-16,-10-7 0 0,10-2-51 16,-18 10-41-16</inkml:trace>
  <inkml:trace contextRef="#ctx0" brushRef="#br1" timeOffset="476424.6075">17921 1709 425 0,'0'0'5'16,"0"0"3"-16,0 0 0 0,0-9 2 16,0 9 1-16,0 0 2 15,-2 5 0-15,-3 7 1 0,-3 12-10 16,2 12-4-16,0 10 0 16,1 3 0-16,3 9 0 15,2-3 0-15,0 4 0 16,5-5 0-16,2-7 0 15,0-8 0-15,1-9 0 0,-1-5 0 16,1-8 0-16,-4-2 0 16,-1-5 0-16,-3-10 0 15,0 0 0-15,2-8 0 16,-2-9 0-16,-2-7 0 0,-5-9 0 16,2-9 0-1,-2-17 0-15,0-5 0 0,7-3 0 16,0 1 0-16,7 0 0 15,-3 34 0-15,1 6 0 16,7-3 0-16,1 2 0 0,-1 6 0 16,6-3 0-16,-1 15 0 15,-2-2 0-15,27 7 0 16,4 11 0-16,-6 19 0 0,-2 10 0 16,1 11 0-16,-7 15 0 15,-13 6 0-15,-11-7 0 16,-1-3 0-16,-4-7 0 15,-3-1 0-15,0-8 0 16,0-7 0-16,0-11 0 0,-3-1 0 16,-4-11-6-16,7-12-82 15,-13 12-4-15</inkml:trace>
  <inkml:trace contextRef="#ctx0" brushRef="#br1" timeOffset="476621.8437">17896 2048 427 0,'0'0'3'16,"0"0"1"-16,12-2 2 0,4-3 0 15,7 0 1-15,6-2 0 16,8-1 1-16,8 1-1 16,5-2-3-16,5 3-9 0,0-2-33 15,-2 5-44-15,2 0-2 16</inkml:trace>
  <inkml:trace contextRef="#ctx0" brushRef="#br1" timeOffset="477119.4049">18535 2044 467 0,'0'0'4'0,"0"0"1"16,-12-15 1-16,12 15 2 15,-13-15 0-15,8 7 1 16,5 8-5-16,-2-18-4 16,7 9 0-16,13 1 0 15,12 4 0-15,2-2 0 0,10 4 0 16,0-1 0-16,3 3 0 16,-3 3 0-16,-7 2 0 15,-2 5 0-15,-17 1 0 16,-5 9 0-16,-11-6 0 0,-3 5 0 15,-9-1 0-15,-6-1 0 16,-1 2 0-16,-2-1 0 16,4-5 0-16,2 2 0 0,5-5 0 15,8 2 0 1,4-5 0-16,10 3 0 0,6 0 0 16,5-2 0-16,1-1 0 15,6 4 0-15,0-2 0 16,-2 1 0-16,-1-5 0 15,-2 4 0-15,-6-3 0 0,-6 3 0 16,-4-1 0-16,-9-8 0 16,5 15 0-16,-5-15 0 15,-19 17 0-15,-4-9 0 0,-6 4 0 16,-11-4 0-16,-5 1 0 16,-4 1 0-16,1 0 0 15,1-3 0-15,7 5 0 0,18-1-72 16,-8-7-18-16</inkml:trace>
  <inkml:trace contextRef="#ctx0" brushRef="#br1" timeOffset="478477.2495">2705 3317 355 0,'0'0'5'0,"-10"0"0"16,10 0 2-16,-10 0-1 0,10 0 3 15,0 0-1-15,0 12 2 16,12-3 1-16,16 0-4 16,12 0 0-16,16-1 1 15,15-3 0-15,21-5-1 0,16 0 0 16,25-10-1-16,18-5 0 16,23-5 0-1,20 1-2-15,18-4 1 0,16 1-1 16,13 2-1-16,11 2 0 15,6 6-1-15,8 0 0 0,5 5-1 16,3-1 1-16,4 3-2 16,2 2 1-16,9 1 0 15,2-3-1-15,12 0 0 0,-1 1 1 16,18 1-1-16,0-5 0 16,8-2 1-16,5 0-1 15,3-2 0-15,7 2 1 16,1-2 1-16,-2-3-2 0,33 3 0 15,-26-5 0-15,-11 1 0 16,5 3 0-16,-8-2 0 16,3-2 0-16,1 1 0 0,-1 1 0 15,-37-3 0-15,34 4 0 16,1-2 0-16,-3 2 0 16,-5 1 0-16,-10 3 0 15,-3 6 0-15,-8-2 0 16,-18 5 0-16,-1-2 0 15,-10 3 0-15,-11 0 0 0,-2 3 0 16,-9 1 0-16,-12-4 0 16,-5 3 0-16,-9-1 0 15,-11-2 0-15,-10 2 0 16,-13-2 0-16,-12 0 0 0,-15 0 0 16,-10 0 0-16,-15-2 0 15,-14 0 0-15,-14 2 0 16,-14-3 0-16,-12-1 0 0,-8 1 0 15,-10 0 0-15,-7 3 0 16,-13-2 0-16,-5-1 0 16,-12 3 0-16,-5-2 0 15,-8-1 0-15,-6 3 0 0,-16 0 0 16,7 0 0 0,-7 0 0-16,-18 3 0 0,-9-3 0 15,-23 0-86-15,0 2-2 16</inkml:trace>
  <inkml:trace contextRef="#ctx0" brushRef="#br1" timeOffset="480618.5602">2807 3403 246 0,'0'0'5'16,"0"0"3"-16,-7-5 4 15,7 5 3-15,-13-7 3 0,3 3 3 16,0-4 0-16,-6-2 2 16,3 3-2-16,0-11-3 15,-4-2-3-15,-1-12-3 16,-2-5-2-16,0-8-1 16,0-9-3-16,0-11 0 0,3-6-2 15,-1-9-1-15,4-9-1 16,1-5 0-16,1-3-2 15,0-2-1-15,1 0-1 16,4 0 0-16,0 5 0 16,-4 5 1-16,2 7 0 0,0 10 0 15,-3 5 1-15,3 1 2 16,-1 8 0-16,8 33-3 0,-3-2 0 16,-1 4 0-16,1-1 0 15,5 2-1-15,-2 0 0 16,0 3-1-16,-1 1 0 15,1 2 3-15,2-1-1 16,2 5 0-16,3 0-1 0,8-1 1 16,-1 3 1-16,11 4-1 15,4-5 1-15,8 4 1 16,9-1-1-16,8 0 1 16,13 1 1-16,4 0-1 0,13-3 0 15,13 0 0-15,10-2 1 16,11-3-2-16,7 1 1 15,13-2 1-15,6 1-1 16,12-5 0-16,5 3 0 16,6-2 0-16,13-2 0 0,3 1 0 15,11 1 0-15,2-1 0 16,7 0 0-16,5 2 0 0,3 1 0 16,5 0 0-16,2 2 0 15,3-4 0-15,5 4 0 16,-1-1 1-16,4-1-2 15,0 5 1-15,3-6-1 16,2 6 0-16,-4 0 0 16,1 0 0-16,-1-3-1 0,-1 4 0 15,4-1 1-15,-5 0 0 16,3-3-1-16,0 3 1 16,-1 0 0-16,1-1 0 15,2-2 0-15,0 2 0 16,-6-2 0-16,10 1 1 15,-7-4 0-15,-1 3-1 16,0-4 1-16,-2 5-1 0,1-7 1 16,-4 6 1-16,-1-5-2 15,-2 4 0-15,-6 0 0 16,-4 1 0-16,0-4 0 0,-9 3 2 16,-4 0-3-1,-3 3 2-15,-3 1 0 0,-6 2-1 16,-3 0 0-16,-2 2 1 15,-8-2-1-15,-4 2 0 16,-3 1-1-16,-5 0 2 16,-2 0-2-16,-9 1 1 15,-7 0 2-15,0 3-2 16,-5 0 1-16,-1-1-1 0,-6 1 0 16,-2 0-1-16,-5 1 1 15,-1-3 0-15,-4 5-1 16,-4-2 1-16,-5 0-1 15,0 2 0-15,-4-3 1 16,-2 3 1-16,-7 0 0 16,-3 0-2-16,-1-3 2 0,-4 3-2 15,-3 0 1-15,-4 3 1 16,-3 0-1-16,-4-1 0 16,-2 3-1-16,0-1 2 15,-5-1-1-15,1 2 1 16,-5 0-1-16,-2 0-1 0,-3-1 2 15,-2 2-2-15,-3-2 2 16,0 4-1-16,3-1-1 16,-3-1 1-16,0-2 0 15,-2 5 0-15,3-6-1 16,-1 3 1-16,-5 1-1 16,0-2 1-16,-2 3 0 15,0-4 0-15,-3 4-1 16,0-1 1-16,1 1 0 15,-1 2 0-15,0-3 0 0,-2 3-1 16,-1 0 0-16,1 2 0 16,-40-12 1-16,36 13 0 15,0 0 0-15,-6 1-1 16,35 23 1-16,-40-11-1 0,0 3 0 16,-3 5 0-16,-5 3-1 15,-1 8 1-15,1 2-1 16,-5 5 0-16,-6-14 3 15,8 83 0-15,-4-2 0 0,-9 5 0 16,3-1 1-16,-4-6-1 16,3-11 2-16,1-16-1 15,-1-18-3-15,-1-9 3 16,1 0 1-16,-3-4 1 16,0-9 0-16,-3-8 1 0,1-4 0 15,-3-12 1-15,3-4-6 16,-1-4 0-16,-2-4 0 15,5-5 0-15,0-9 0 16,-3 9 0-16,3-9 0 0,0 0 0 16,0 0 0-16,0 0 0 15,0 0 0-15,0 0 0 16,0 0 0-16,0 0 0 0,0 0 0 16,0 0 0-16,0 0 0 15,0 0-8-15,0 0-44 16,8 12-36-16,4-4 0 15</inkml:trace>
  <inkml:trace contextRef="#ctx0" brushRef="#br1" timeOffset="485750.8667">17328 3446 407 0,'0'0'6'0,"0"0"4"0,0 0 1 16,0-11 3-16,0 11 1 15,0 0 0-15,-1-7 1 16,1 7-1-16,0 0-13 0,-2 10-2 16,2 8 0-16,0 6 0 15,0 9 0-15,2 0 0 16,-1 8 0-16,3 1 0 16,-1-4 0-16,2 1 0 0,-3-10 0 15,3-1 0-15,-2-6 0 16,-3-7 0-16,2-3 0 15,-2-12 0-15,0 0 0 16,0 0 0-16,-2-5 0 16,-1-14 0-16,-2-12 0 15,5-3 0-15,-2-13 0 0,2-3 0 16,0-1 0-16,5-2 0 16,4 2 0-16,-1 1 0 0,5 8 0 15,-1 7 0-15,0 10 0 16,3 8 0-16,0 4 0 15,4 11 0-15,7 2 0 16,-4 15 0-16,6 9 0 0,-3 9 0 16,1 6 0-16,-2 9 0 15,0 1 0-15,-4 2 0 16,-5 2 0-16,-6-6 0 16,-1-5 0-16,-3 0 0 15,-5-12 0-15,0 2 0 0,-5-2-51 16,-3-15-37-16,0-6-2 15</inkml:trace>
  <inkml:trace contextRef="#ctx0" brushRef="#br1" timeOffset="485951.7752">17427 3664 448 0,'0'0'2'0,"0"0"2"15,0 0 1-15,0 0-1 0,7-11 0 16,5 8 1-16,9-1-3 15,1 1-4-15,6-3-13 16,9 0-33-16,5 1-32 16,2 3-3-16</inkml:trace>
  <inkml:trace contextRef="#ctx0" brushRef="#br1" timeOffset="486135.2852">17889 3604 404 0,'0'0'2'0,"0"0"3"15,0 8 4-15,0-8 1 16,-5 17 1-16,1 0 1 0,0 4 0 15,-2 3 0-15,3 3-1 16,3 5-3-16,-3-2-3 16,3 2-2-16,0-5-3 15,3-2-4-15,0 0-9 0,11-22-53 16,-4 14-17-16</inkml:trace>
  <inkml:trace contextRef="#ctx0" brushRef="#br1" timeOffset="486328.7659">18130 3549 482 0,'0'0'4'0,"0"0"1"16,0 0 2-16,0 0 0 0,0-12-1 15,0 12-6-15,11-7 0 16,6 4 0-16,4 1 0 15,5-6 0-15,8-7-56 0,1 13-29 16,1 2-4-16</inkml:trace>
  <inkml:trace contextRef="#ctx0" brushRef="#br1" timeOffset="486509.2847">18170 3687 457 0,'0'0'5'0,"0"0"2"0,0 0 1 16,0 0 2-16,0 0 0 15,0 0 2-15,7 4-10 16,13-4-2-16,8 0 0 0,6 0 0 16,8-3 0-16,8-1 0 15,5 1 0-15,-6-7 0 16,-1 6-81-16,-4-2-10 16</inkml:trace>
  <inkml:trace contextRef="#ctx0" brushRef="#br1" timeOffset="488349.9441">18749 3280 448 0,'0'0'4'0,"0"0"3"0,10-10 2 15,-10 10 0-15,17-10 1 16,-7 8 1-16,3-1 0 15,4 3-9-15,8 5-2 0,-2 10 0 16,4 4 0-16,0 4 0 16,0 2 0-16,6 2 0 15,-9 0 0-15,1 2 0 16,-7-6 0-16,-6 0 0 0,-4-6 0 16,-5-5 0-16,-3 1 0 15,0-13 0-15,-13 9 0 16,3-9 0-16,0-8 0 15,-1-11 0-15,7-5 0 16,2-9 0-16,2-7 0 16,9 1 0-16,2-8 0 0,6 5 0 15,1 0 0-15,7 5 0 16,-1 8 0-16,3 8 0 16,1 5 0-16,0 12-15 0,8 8-72 15,-9 9-3-15</inkml:trace>
  <inkml:trace contextRef="#ctx0" brushRef="#br1" timeOffset="488652.9877">19373 3338 445 0,'0'0'5'16,"0"0"2"-16,-8 4 2 16,8-4 2-16,-19 10 0 0,6-3 0 15,-1 5 1-15,0 4-12 16,0-2 0-16,4 3 0 15,4 0 0-15,6-1 0 0,6-1 0 16,11-6 0-16,8-4 0 16,5-5 0-16,5 0 0 15,3-7 0-15,1-6 0 16,-4-6 0-16,-5-1 0 16,-5-7 0-16,-11 0 0 0,-9-2 0 15,-7 5 0-15,-10 2 0 16,-11 10 0-16,-8 2 0 15,0 10 0-15,-6 2 0 16,2 15 0-16,-3 11-73 16,6-3-16-16</inkml:trace>
  <inkml:trace contextRef="#ctx0" brushRef="#br1" timeOffset="488973.0074">18732 3851 462 0,'0'0'4'15,"0"0"2"-15,-10 0 1 16,10 0 1-16,0-9 1 16,4 4 2-16,17-5-7 0,8-3-4 15,13-1 0-15,18-3 0 16,18-9 0-16,18 2 0 15,12-1 0-15,7-2 0 16,6 2 0-16,-1-2 0 16,0 4 0-16,-12 1 0 0,-14 8 0 15,-20-1 0-15,-14 2 0 16,-17 5 0-16,-13 6 0 16,-21 2 0-16,-6 7 0 15,-18 14-47-15,-5-9-46 16</inkml:trace>
  <inkml:trace contextRef="#ctx0" brushRef="#br1" timeOffset="489367.8838">19102 4073 475 0,'0'0'3'0,"0"0"1"0,0 0 1 15,0 0 0-15,0 0 1 16,10 6 1-16,5 0-1 16,2 4-6-16,8 2 0 0,0 3 0 15,3 2 0-15,4 7 0 16,-5 2 0-16,-5 1 0 16,-4 3 0-16,-8-1 0 15,-2-4 0-15,-8 3 0 16,-4-4 0-16,-3-6 0 0,-2-6 0 15,-7-5 0-15,4-4 0 16,0-7 0-16,1-13 0 16,7-7 0-16,4-10 0 15,0-9 0-15,11-6 0 0,10-3 0 16,6 0 0-16,3 2 0 16,2 6 0-16,3 5 0 15,-3 5 0-15,6 19-10 16,-1 6-75-16,-11 7-4 0</inkml:trace>
  <inkml:trace contextRef="#ctx0" brushRef="#br1" timeOffset="489856.3721">19671 4171 484 0,'0'0'3'0,"-12"0"3"15,12 0 1-15,-15-8 0 16,15 8-3-16,-13-12-4 16,9 3 0-16,1 1 0 15,6-2 0-15,12 3 0 0,7-3 0 16,3 3 0-16,2 2 0 16,3-1 0-16,-5 6 0 15,0 0 0-15,-8 6 0 16,-6 2 0-16,-7 3 0 15,-4 2 0-15,-4 2 0 0,-5-1 0 16,-3 4 0-16,-4-5 0 16,5 1 0-16,-1-2 0 15,4 3 0-15,-1-2 0 16,9-4 0-16,0-9 0 0,17 16 0 16,0-9 0-16,5-2 0 15,6 2 0-15,-1-1 0 16,5 1 0-16,-6 0 0 15,0 1 0-15,-3 2 0 16,-6 2 0-16,-7-2 0 0,-8 0 0 16,-6 2 0-16,-12 0 0 15,-5 1 0-15,-12-3 0 16,-7 2 0-16,-4 3 0 16,-6-1 0-16,-5-1 0 0,10 5 0 15,11-6-84-15,1-5-4 16</inkml:trace>
  <inkml:trace contextRef="#ctx0" brushRef="#br1" timeOffset="492066.8791">21076 3222 449 0,'0'0'4'0,"0"0"3"15,0 0 1-15,0 0 0 0,0 0 0 16,0 0 1-16,0 0-1 16,7 10 2-16,-7 6-10 15,0 8 0-15,0 6 0 16,3 5 0-16,2 7 0 0,-1 0 0 15,2 0 0-15,4-5 0 16,-3-3 0-16,0-5 0 16,-1-8 0-16,-1-3 0 15,-3-8 0-15,-2-10 0 0,0 6 0 16,0-6 0-16,-2-4 0 16,-6-11 0-16,3-4 0 15,2-12 0-15,-1-1 0 16,1-10 0-16,3-5 0 0,0-7 0 15,3-1 0-15,4 0 0 16,3 8 0-16,-2 3 0 16,4 9 0-16,1 6 0 15,4 7 0-15,-4 9 0 0,3 8 0 16,2 5 0-16,1 2 0 16,4 16 0-16,0 6 0 15,-4 9 0-15,4 4 0 16,-3 8 0-16,0 2 0 0,-3-1 0 15,1 2 0 1,-6-7 0-16,-2-3 0 0,-2-6 0 16,-4-7 0-16,1 0 0 15,-5-13 0-15,0 9-5 16,-5-4-81-16,-2-10-3 0</inkml:trace>
  <inkml:trace contextRef="#ctx0" brushRef="#br1" timeOffset="492273.3151">21073 3418 442 0,'0'0'4'0,"0"0"3"0,0 0 0 16,0 0 2-16,6-12 0 16,-6 12 1-16,20-17 0 15,1 7 0-15,2 2-7 16,7-1-3-16,5-1 0 0,6 5-3 15,2-5-28-15,2 5-51 16,-5 5-4-16</inkml:trace>
  <inkml:trace contextRef="#ctx0" brushRef="#br1" timeOffset="492950.5847">21635 3495 457 0,'0'0'4'0,"0"0"3"15,-10-7 2-15,10 7 1 0,-7-13 2 16,7 13 0-16,-6-19-12 16,6 5 0-16,9 2 0 15,3 0 0-15,3 3 0 16,2-2 0-16,6 7 0 16,2-1 0-16,-4 5 0 0,2 5 0 15,-5 7 0-15,-4 3 0 16,-3 2 0-16,-6 8 0 15,-5-3 0-15,-5 6 0 16,-8-4 0-16,-2 3 0 16,-5-4 0-16,-5 2 0 15,2-8 0-15,2-3 0 0,1-1 0 16,1-1 0-16,8-4 0 16,3 0 0-16,8-8 0 0,0 0 0 15,8 3 0-15,10-3 0 16,1-3 0-16,11-5 0 15,2 0 0-15,4-1 0 16,-2-1 0-16,3-1 0 0,-5 4 0 16,-2-3 0-16,-5 1 0 15,-5 3 0-15,-5 2 0 16,-15 4-39-16,0 0-52 16,0 0-1-16</inkml:trace>
  <inkml:trace contextRef="#ctx0" brushRef="#br1" timeOffset="493169.9989">22101 3245 496 0,'0'0'4'15,"0"0"2"-15,0-7-1 0,0 7-5 16,4-10 0-16,-4 10 0 15,12-15 0-15,2 7 0 16,0 5 0-16,4 1 0 16,3 2 0-16,0 17-68 15,-1-9-20-15</inkml:trace>
  <inkml:trace contextRef="#ctx0" brushRef="#br1" timeOffset="493350.5162">22016 3451 449 0,'0'0'3'0,"0"0"4"15,0 0 2-15,-2 15 2 16,2-15 2-16,4 9 2 16,4-4-11-16,4-2-4 15,10-3 0-15,6 0 0 0,9-5 0 16,3-5 0-16,7 1 0 16,-4-8 0-16,6 13 0 15,-2-6-76-15,-5 0-16 16</inkml:trace>
  <inkml:trace contextRef="#ctx0" brushRef="#br1" timeOffset="494867.5534">22655 2819 423 0,'0'0'6'0,"0"0"3"15,-3-13 2-15,3 13 2 0,0-17 1 16,0 7 0-16,3 0 0 16,4 0-7-16,3 1-7 0,7 9 0 15,3 0 0-15,7 7 0 16,3 8 0-16,3 5 0 15,2 7 0-15,-3 3 0 0,2 2 0 16,-6 0 0-16,-9-2 0 16,2 0 0-16,-8-11 0 15,-9 3 0-15,-1-6 0 16,-3-7 0-16,0-9 0 16,-7 13 0-16,7-13 0 0,-21 3 0 15,21-3 0-15,-13-3 0 16,13 3 0-16,-9-8 0 15,9 8 0-15,-10-10 0 16,10 10 0-16,-2-8 0 16,2 8 0-16,0 0 0 15,-3-12 0-15,3 12 0 0,0 0 0 16,0 0 0-16,0 0 0 16,0 0 0-16,0 0 0 0,0 0 0 15,0-9-24-15,0 9-61 16,0 0-2-16</inkml:trace>
  <inkml:trace contextRef="#ctx0" brushRef="#br1" timeOffset="495856.1127">22953 3084 319 0,'0'0'10'0,"0"0"4"0,-6-10 2 16,6 10 4-16,-4-7 2 15,4 7 1-15,-3-17 2 16,1 1 1-16,2 3-8 16,0-3-3-16,2-2-12 15,1-2-3-15,1-4 0 0,5-3 0 16,0-1 0-16,7-1 0 16,-4-6 0-16,2-3 0 15,4 2 0-15,5-2 0 0,2 3 0 16,-1 1 0-1,1 7 0-15,0-1 0 16,-3 11 0-16,0 5 0 0,-2 4 0 16,-4 1 0-16,-4 5 0 15,-3 2 0-15,-9 0 0 16,13 4 0-16,-13-4 0 0,5 13 0 16,-5-3 0-16,0-1 0 15,-2 9-6-15,-9 2-80 0,6-1-3 16</inkml:trace>
  <inkml:trace contextRef="#ctx0" brushRef="#br1" timeOffset="496233.7747">23338 2898 452 0,'0'0'5'0,"0"0"1"0,-10-2 1 16,3 2 1-16,-6 0-2 16,-1 0 1-16,1 0 1 15,-2 6-1-15,0 2-4 0,3 4-1 16,4 4-2-16,4 1 0 16,4 1 0-16,4-2 0 15,11 0 0-15,3-4 0 16,1-8 0-16,6 1 0 0,-2-5 0 15,2-6 0-15,-5-8 0 16,-4-3 0-16,-2 1 0 16,-8-4 0-16,-6-3 0 15,0 3 0-15,-11 0 0 0,-2 8 0 16,-7 3 0-16,-2 6 0 16,-5 3 0-16,-3 3 0 15,7 6-80-15,1 11-10 16</inkml:trace>
  <inkml:trace contextRef="#ctx0" brushRef="#br1" timeOffset="496621.7379">22726 3425 444 0,'0'0'3'15,"0"0"3"-15,0 0 1 16,0 0 2-16,-4-9 0 0,4 9 2 16,20-18 1-16,4 7-2 15,12-5-10-15,15 0 0 16,14-2 0-16,10 0 0 15,5-2 0-15,3 1 0 16,5 2 0-16,-6-1 0 16,0 5 0-16,-8-5 0 0,-4 4 0 15,-13-1 0-15,-7 3 0 16,-8 7 0-16,-12-1 0 16,-5 0 0-16,-10-2 0 0,-5 8 0 15,-10 0 0-15,0 0 0 16,-7 15 0-16,4-5-78 15,-12 5-13-15</inkml:trace>
  <inkml:trace contextRef="#ctx0" brushRef="#br1" timeOffset="497021.2929">23043 3721 479 0,'0'0'2'0,"0"0"3"16,0 0 0-16,0 0 1 16,-11 0 1-16,11 0 0 15,0 0-7-15,11 4 0 16,6 4 0-16,8 4 0 16,0-2 0-16,5 8 0 15,1 1 0-15,-1 3 0 16,-2 1 0-16,-6-1 0 0,-7 3 0 15,-8-3 0-15,-4 0 0 16,-3-4 0-16,-5-3 0 16,-5-3 0-16,0-4 0 0,-5-4 0 15,3-4 0-15,-1-6 0 16,1-7 0-16,7-7 0 16,2-2 0-16,6-6 0 15,4-4 0-15,13 2 0 0,3-2 0 16,4 1 0-16,5 1 0 15,5 5 0-15,-7-3 0 16,-2 8-86-16,4 5-5 16</inkml:trace>
  <inkml:trace contextRef="#ctx0" brushRef="#br1" timeOffset="497212.7778">23728 3653 493 0,'0'0'1'16,"0"0"2"-16,0 0 3 0,0 11 2 15,0 1-8-15,0 3 0 16,-2 7 0-16,-1 7 0 16,3 2 0-16,0 8 0 0,0 0 0 15,0 5 0-15,3 2 0 16,-3-6-15-16,7-3-75 16,3-3-4-16</inkml:trace>
  <inkml:trace contextRef="#ctx0" brushRef="#br1" timeOffset="504886.1349">8289 18269 64 0,'0'0'4'15,"0"0"1"-15,0 0-1 16,0 0 2-16,0 0 0 16,0 0 1-16,0 0-1 0,0 0 2 15,0 0-3-15,0 0-2 16,0 0 2-16,0 0 2 15,0-2 1-15,0-5 1 16,-4 2 0-16,-8-51 0 16,8 32 0-16,1-24 2 15,-2 19-2-15,3 5-2 16,-5-13-2-16,3 9 0 0,0-7 0 16,4 4-1-16,-5-7 0 15,2 8-3-15,0-9-1 16,3 9 3-16,0-7-2 15,0 8-1-15,0-8 1 0,0 6-1 16,3-1 0-16,0 0 1 16,2 5-1-16,-1-6 0 15,7 6 0-15,-11 7 1 16,19-39 0-16,6 4-1 16,0 6 0-16,3 4 1 15,-7 1-1-15,9 7 0 0,0 4 0 16,-2 8-1-16,0 8 0 15,6-2 1-15,-2 1-1 0,3 0 1 16,0 4-1-16,7-1 0 16,-5 5 1-16,8-2-1 15,4 2 1-15,-1 3-1 16,5-3 1-16,-2 5-2 0,2 0 2 16,-1-2-1-16,3 2 1 15,-4-1 0-15,-3 3 0 16,6-1 1-16,-5 1-1 15,12 1 0-15,-1-1 0 16,-1 0 0-16,6 1 0 16,-3 0 0-16,3 2 0 0,2-3 2 15,0 3-2-15,0 0 1 16,0-2-1-16,1 2 0 16,1 0 1-16,0 0-1 15,-2 0-1-15,1 0 1 0,-1 0-3 16,0 2 1-16,-10 1-1 15,8-1-1-15,-3 0 1 0,0 4 0 16,0-4-1-16,0-2 1 16,-1 3 1-16,0-3 1 15,4 0 1-15,-2 0 0 16,-9 0 0-16,8 0 0 16,-3 0 0-16,1 0-2 15,2 0 0-15,-2 0 0 0,2 0-2 16,-7 0 1-16,2 0-2 15,-7 0 2-15,-3 0 0 16,-2 0 0-16,-3 0 1 0,3 0 1 16,-10 0 1-16,9 0-1 15,2 0 1-15,-5 0 0 16,7 0 0-16,-4 0 0 16,4-3 0-16,-4 3 0 15,3-2-2-15,-7-1 2 0,0 3 0 16,-2 0 0-16,-3 0 0 15,2 0-1-15,-6 0 1 16,5 0 0-16,-2 0 0 0,3 0 0 16,6 0 1-16,-6 0-2 15,5 0 1-15,-4 0 0 16,6 3-1-16,-9-3 0 16,8 0 0-16,-13 0 0 0,2 0 0 15,-1 0-1-15,-2 2 1 16,1-2 0-16,-5 0 1 15,9 0-1-15,-6 0 1 16,4 0 0-16,-2 0 0 16,7 0 0-16,2 0 1 0,-2 0-1 15,6 0 0-15,-1-2 0 16,1 2 0-16,0 0 1 16,4 0-1-16,-8 0 0 15,3 0 0-15,1 0 0 0,-1 0 0 16,5 0 0-16,-6 0 0 15,13 0 0-15,0-3 0 16,-2 0 0-16,3 1 0 0,-3 2 0 16,3-2 0-16,-8-1 0 15,6 3 0-15,-9 0 0 16,-4 0-1-16,2 3 1 16,-5-3 0-16,6 0 0 0,-8 2 0 15,7 0 0-15,0-2 0 16,-2 6 0-16,-1-4 0 15,-2 5 0-15,1-2 0 16,-8 5-1-16,7 1 1 16,-14 1 0-16,-4 3-1 15,-1 4 1-15,-2-2 0 0,0 7 0 16,-6-2 0-16,-3 2 0 16,0-2 1-16,-7-7-2 15,6 5 0-15,-6-2 1 16,0 6-2-16,0 1 2 0,0 0-1 15,-2 2 0-15,-2 3 0 16,-3-1 2-16,2 1-1 16,-3 8 0-16,2-2 1 15,-5 2-1-15,-2 1 1 0,2 1-3 16,1 12 1-16,-2-13-1 16,-1 9 1-16,-2-9-1 15,0 8 0-15,0-7 1 16,-5 6-2-16,20-46 5 0,-17 41-2 15,-17 41 0-15,13-40 0 16,21-42 0 0,-18 39 0-16,2 2 1 0,0-2-1 15,0-3 0-15,-2 0 0 16,1 0 0-16,0-4 0 16,2 4 0-16,-1-4-1 15,4 3-1-15,-1-8 1 16,1 3 0-16,1-1 0 0,2 1 0 15,-1-3 0-15,-3 1-2 16,3-5 2-16,0 3 0 16,-2-6-1-16,2 2-2 15,-2-2 0-15,-1-1 1 16,13-19-1-16,-25 25 0 16,1 0-2-16,4-7 1 15,0-1-1-15,-2-1 0 0,-3 3 0 16,0-4-2-1,-2 0 0-15,-6-1 0 0,4 1 0 16,-5-1 1-16,1 1 0 16,-4-2 4-16,-41 12-2 15,36-13 1-15,1-2 2 16,1 0-2-16,-4-3 1 16,2 1-1-16,-2-1 2 15,3-4-2-15,-3 2 3 16,5 2 1-16,-4-7 0 15,1 2 0-15,-1 1 0 0,1 0 0 16</inkml:trace>
  <inkml:trace contextRef="#ctx0" brushRef="#br1" timeOffset="541542.7562">4107 783 265 0,'0'0'6'16,"0"0"3"-16,0 0 0 15,0 0 2-15,0 0-2 0,0 0 3 16,0 0 1-16,0 0 1 16,0 0-3-16,0 0-1 15,0 5-2-15,3-1 1 16,36 66 0-16,-23-55-1 15,-2 2-1-15,4 3-2 16,1-6-3-16,1 11 0 0,0-7 1 16,1 7-1-16,3-6 0 15,-2 1 0-15,3-5 2 16,0-3 0-16,-3-4 2 0,-22-8-1 16,25 0-1-16,0-2 1 15,5-16-1-15,-3 3 1 16,3-12 0-16,3 0-3 15,0-16 0-15,46-53 1 16,-35 42 1-16,4-7 0 16,-2 1-1-16,2-1-2 15,-2 4-1-15,0 0 1 16,-4 0 0-16,-3 8 1 16,-1 7-2-16,-38 42 0 0,36-35 0 15,0-2 1-15,-6 16 1 16,0-5-1-16,-30 26 0 15,25-15-3-15,2 3-2 16,-27 12-8-16,0 0-23 0,0 0-47 16,0 0-4-16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0-08-30T14:09:02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10635 3173 238 0,'0'0'6'15,"0"0"4"-15,0 0 1 16,0 0 1-16,5-2-1 0,-5 2 2 16,0 0-1-16,0 0 4 15,0 0-6-15,12 0 0 16,-12 0 0-16,0 0 1 15,0 0 0-15,13 0 1 16,-13 0 1-16,23 2 0 0,-4-2-1 16,8 0-1-16,10 0-1 15,14-2 0-15,13-6 0 16,16 1-1-16,22-1-3 16,12-4 0-16,20 1-2 15,15-4-1-15,18 3-1 0,9 1 0 16,16-2-1-16,4 3 0 15,11-2 1-15,6 4 1 16,8 1-3-16,8 2 0 0,10-3 0 16,12 4 0-16,10-2 0 15,13-3 0-15,9 4 0 16,13-6 0-16,43 4 0 16,-22 2 0-16,6-2 0 0,6 0 0 15,1 2 0-15,3 0 0 16,-2 2 0-16,-8 1 0 15,-37-3 0-15,25 2 0 16,-11 3 0-16,-12-2 0 16,-15-1 0-16,-8 2 0 15,-18 1 0-15,-10-4 0 0,-13 4 0 16,-18-2 0-16,-9 2 0 16,-21 0 0-16,-16 0 0 15,-24 2 0-15,-19 2 0 0,-25 0 0 16,-20-2 0-16,-17 4 0 15,-21-2 0-15,-21 1 0 16,-13-5 0-16,-32 12-27 0,-16-12-45 16,-24 8-15-16</inkml:trace>
  <inkml:trace contextRef="#ctx0" brushRef="#br0" timeOffset="665.4611">10771 3185 274 0,'0'0'4'0,"0"0"-1"16,5-2 2-16,6 0 2 15,6-1 4-15,10 0 0 0,14 3 3 16,15-2 1-16,17-3-1 15,20 0 2-15,20 1-1 16,26-7-2-16,17 1-2 16,21-4 0-16,21-1-1 15,17-3-1-15,19 1-1 16,14-2-1-16,15-2 0 0,56 4 0 16,-16-6-2-16,15 2 0 15,17-2 1-15,20 1 0 16,19-1-1-16,15 3 0 0,12 4-1 15,-27-2-1-15,33 3-3 16,14 4 0-16,-14 8 0 16,-10 0 0-16,-4 3 0 0,-17 0 0 15,-13 0 0-15,-18 5 0 16,-19 5 0-16,-22-2 0 16,-21 1 0-16,-24-1 0 15,-26 2 0-15,-32-3 0 0,-26-2 0 16,-41-1 0-16,-25-1 0 15,-30-1 0-15,-26-2 0 16,-21 0 0-16,-14 0 0 16,-18 0 0-16,-11 0 0 15,-10 0 0-15,-9 0 0 16,-11 0 0-16,-10 0-83 0,-16 0-4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28:59.27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17817 12109 201 0,'0'0'5'0,"0"0"4"0,0 0 3 16,0 0 0-16,0 0 2 16,0 5 1-16,0-5 2 15,0 0 2-15,0 0-5 0,0 0-1 16,5 0-1-16,-5 0-2 16,15 0 2-16,-6 0-2 15,7-3 0-15,1 1-2 16,0-6-1-16,4 5 0 0,2-4-1 15,3 4-1-15,4 0 0 16,2-3-1-16,4-2-1 16,1 3 1-16,3 3 0 0,7-3-2 15,-1 0 0-15,2 2 0 16,1 0 0-16,4 3 0 16,-1 0 1-16,3 0-2 15,-4 3 1-15,2 0 1 0,-1 2-1 16,8 0 0-16,-3-3 0 15,3 6 0-15,0-3-1 16,1 1 1-16,2 0-1 16,2 1 0-16,1 1 0 0,-1 0 0 15,2-1 0 1,6 3 0-16,-2-3 0 0,0 1 0 16,8 4 0-16,-5-2 1 15,-2 0-1-15,4 1 1 16,0 1 0-16,-2 0-1 0,-2 0 0 15,1 3 0-15,-4 0 0 16,4-1 0-16,-7 1-1 16,1 3 0-16,-2-1 0 15,-5 1 0-15,-2-1 0 0,1 0 1 16,-2 3-1-16,0-2 0 16,-2 2 1-16,-2-1-1 15,5 1 1-15,-3 1 0 16,2-1 0-16,-2 4 0 0,0-5-1 15,2 1 1-15,-3 1-1 16,-1 3 1-16,-1 0-1 16,-3-4 0-16,-1 2-1 0,-4 3 1 15,-1-3 0-15,-3 3 0 16,-1-5 0-16,-1 2 0 16,-3 0 0-16,0 1 1 15,-3 1-1-15,2-1 0 16,-1-1 1-16,-3-2-1 0,-1 4 1 15,1-1 0-15,-2-1-2 16,-1-5 2-16,1 4-1 16,-6-1 0-16,5-1 0 0,-5 1 0 15,1-3 1-15,0 1-1 16,-4 1 1-16,-1-1 0 16,-5-1-1-16,4-2 1 15,-3 2-1-15,-1-5 0 0,-3 4 1 16,3-4-1-16,-6-2 0 15,2-3 0-15,-9-7 0 16,10 15 1-16,-10-15-1 16,0 0 1-16,13 10-1 15,-13-10 1-15,0 0 0 0,0 0 1 16,0 0-2-16,7 8 0 16,-7-8 0-16,0 0 0 15,0 0 0-15,0 0 0 16,0 0 0-16,0 0 0 0,0 0 0 15,0 0 0-15,0 0 0 16,0 0-8-16,0 0-28 16,12 0-50-16,-12 0-3 15</inkml:trace>
  <inkml:trace contextRef="#ctx0" brushRef="#br0" timeOffset="1584.7656">17588 12101 209 0,'0'0'7'0,"0"0"5"0,8 0 4 16,-8 0 3-16,9 0 0 15,-9 0 2-15,16 0 2 0,-8-3 0 16,0 2-6-16,10-2 0 16,-6 0-5-16,10 3-2 15,-1-3-1-15,7 3-1 16,-3 0-1-16,4 0 0 15,1-2-1-15,3 2-1 0,1-1 0 16,3 1-1-16,5 0 0 16,1-5-1-16,-1 5 1 15,6 0-2-15,1-1 1 0,2 1-1 16,3 0 0-16,3 0 0 16,0 0-1-16,-1 1 1 15,8 5-1-15,-8-1 0 16,6 1 0-16,0-2 0 0,3 4-1 15,3-1 1-15,-6 3 0 16,5-3-1-16,-5 1 1 16,0 2-1-16,2-1 0 0,-2 2 1 15,-8-2-1-15,5 0 1 16,0 0-1-16,-2-2 0 16,0 3 1-16,1-3-1 15,-4 4 0-15,3-2 0 16,1 1 0-16,-1 0 0 0,0 3-1 15,0-4 1-15,1 3 0 16,1 2-1-16,-2-2 1 16,-2 0 0-16,-1 0-1 0,1-2 1 15,0 2 0-15,-3 0 0 16,3-1 0-16,0 1 0 16,-3 1 0-16,3 0 1 15,-2-1-1-15,5 2 1 0,-5-4-1 16,-1 5 1-16,1 0-1 15,-4-1 1-15,1-1-1 16,-6 2 0-16,-1 0 1 16,-4-3-1-16,-2 0 0 15,-4 3 0-15,1-2 0 0,-4 2 0 16,0 0 0-16,-3 2 0 16,3-2 0-16,-2-1 0 15,2 3 0-15,-1 3 0 16,4-4 1-16,1 4-1 0,-1-3 0 15,5 0 1-15,-4 0-1 16,-1 4 0-16,1-4 1 16,-2 0-1-16,-2 0 1 15,-2 0-1-15,-3 1 0 0,0-4 0 16,-4 4 1-16,2 0-1 16,-5-1 0-16,1 1-1 15,1-5 1-15,1 6 0 16,0 0-1-16,-1 1 1 0,5 0 0 15,-5-1 0-15,2-1-1 16,-1 2 1-16,-2-5 0 16,-1 5-1-16,0-6 1 0,-6-2 0 15,0 1-1 1,-3-1 1-16,2 1 0 0,-4-1 0 16,-1 1 0-16,0-3 0 15,0-1 0-15,-1 1 1 16,2-2-1-16,1 1 0 15,-8-9 1-15,12 14-1 0,-12-14 1 16,11 12 0-16,-11-12 0 16,14 7 0-16,-14-7-1 15,7 8 1-15,-7-8 0 0,0 0 0 16,10 4 0-16,-10-4 0 16,0 0-1-16,0 0-1 15,0 0-2-15,0 0-6 0,0 0-14 16,2 13-54-16,-2-13-9 15</inkml:trace>
  <inkml:trace contextRef="#ctx0" brushRef="#br0" timeOffset="3934.098">8044 8658 156 0,'0'0'8'0,"0"0"5"16,20-3 3-16,-4 3 4 16,1-5 3-16,10 0 3 15,3 3-1-15,7-3 2 0,13-1-5 16,-6 2-5-16,7-1-2 16,-1 2-3-16,7-2-1 15,-3 3-3-15,8 2-2 16,0-2-1-16,2-1 0 0,6 3-1 15,5 0-1-15,0 0 0 16,4 0 0-16,1 3-1 16,0 1 0-16,4 1 1 0,-2 3 0 15,-2-4-1-15,-4 4 0 16,2 2 0-16,-9-2 0 16,1 2-1-16,0 0 1 15,-8 2-1-15,-2 0 1 16,-1 1-1-16,1-4 0 0,0 2 0 15,-1 3 0-15,1-1 0 16,-4-1 0-16,4-1 0 16,-3 1 1-16,1 2-1 15,-1-1 1-15,3 2 0 0,-1-1 0 16,3 2 1-16,1-4-1 16,-1 5 0-16,-3 0-1 15,1-4 1-15,0 6-1 16,-3-2 0-16,0 1 0 15,1-3 0-15,-7 5-1 0,-1-3 1 16,0 2 0-16,-3 2-1 16,-2-4 0-16,-3 3 0 0,-5 2-1 15,1-2 1-15,-1 2-1 16,-2 1 1-16,0-3 0 16,-3 4 0-16,0 1 1 15,0-2 0-15,3 1 0 0,3 1 0 16,-1 0 1-16,0 0-1 15,6-3 0-15,-1 5 0 16,0-3 1-16,1 3-1 16,-1 2-1-16,-3-3 1 15,4 4-1-15,-4 3 1 0,-2-4-1 16,1 0 0-16,0 3 0 16,-4-1 0-16,-2-2 0 15,1 6 0-15,-1-8-1 16,-2 5 1-16,0-2-1 0,-3 3 1 15,3-1-1-15,0-3 0 16,-3 4 1-16,3-3 0 16,-3 4-1-16,3-2 1 0,-2-1 0 15,2 0 0-15,-1 1 0 16,-4-2 0-16,2 0 0 16,-2 2 0-16,0-2 1 15,0 0-1-15,-2-1 1 0,-5 1-1 16,2 3 1-16,4-1-1 15,-5-1 1-15,1-1-2 16,1 5 1-16,0-3 0 16,-3 1 0-16,1 1 0 0,-1 0 0 15,2 2 0-15,-3-1 0 16,3-4 0-16,-2 1 0 16,1 2 0-16,-2-6 0 15,1 4 0-15,2-3 2 16,-2-3 0-16,-4 2 0 0,4-1 0 15,-3-4 0-15,-2 1 0 16,-4 0-1-16,3-1 3 16,-1-3-4-16,-1 0 0 0,-1-1 0 15,-1-2 0-15,0-2 0 16,-3 1 0-16,-2-4 0 16,3-2 0-16,-3-1 0 15,-1 2 0-15,-2-11 0 0,2 12 0 16,-2-12 0-16,0 0 0 15,6 10 0-15,-6-10 0 16,0 0 0-16,0 0 0 16,0 0 0-16,0 0 0 0,0 0 0 15,0 0 0 1,0 0 0-16,0 0 0 0,0 0 0 16,0 0-30-16,0 0-54 15,0 0-4-15</inkml:trace>
  <inkml:trace contextRef="#ctx0" brushRef="#br0" timeOffset="6001.7293">7926 8732 197 0,'0'0'5'0,"0"0"3"15,14-5 2-15,-3 5 3 16,6-3 4-16,3 3 0 16,2 0 2-16,7-2 2 0,1 2-2 15,5 0-3-15,5-2-2 16,2 2-1-16,5 0-3 16,2-3-1-16,7 3-2 15,6-2-1-15,0-1-2 16,3 1-1-16,2-1 1 0,0 3-2 15,0 0 0-15,0 0 0 16,0 0-1-16,1 0 1 16,-6 0-1-16,0 0-1 0,-2 0 1 15,0 5-1-15,-9 0 1 16,4-2 0-16,-2 1 0 16,-1 1 0-16,0 1 0 15,-2-2 0-15,0 1 1 0,-1 4-1 16,1-6 1-16,-3 3-1 15,3-1 2-15,-4 0-3 16,2 0 1-16,2 3 1 16,-1-1-1-16,1-2 0 0,4 2 0 15,2 0-1-15,-5 3 1 16,4-3-1-16,0 4 0 16,-2-2 0-16,-3 1 0 15,1 3 1-15,-3-3-1 0,1 5 0 16,-1-3 0-16,-4 3 1 15,4-1-1-15,-2 1 1 16,2 0 0-16,-4 0 0 16,2 0 0-16,-2 0 0 0,1 2 0 15,-3 1 0-15,1-1 0 16,1 1-1-16,-1-1 0 16,1 2-1-16,-2-1 1 15,1 2 0-15,-1-1 0 16,1 1 0-16,-1-2 0 0,-1 1 1 15,2 4 0-15,-1-6 0 16,3 3 0-16,-3 0 0 16,0 2 1-16,-4 0-1 0,2-2 0 15,-6 3 0-15,3-1 0 16,-2 0 0-16,1 3 1 16,-4 0-1-16,5-3 0 15,-3 3 0-15,4 1 0 0,-4 1 0 16,7 2 0-16,-2-7-1 15,-2 4 1-15,1 1-1 16,-4-1 0-16,2-2 0 16,-4 3 0-16,0-1 0 0,1 1 0 15,-4 0-1-15,4 3 1 16,-1-3 0-16,0 1-1 16,0 1 1-16,-2-4 0 15,5 2 0-15,-5-2 0 16,-3 2-1-16,-2-5 1 0,-1 3 0 15,-2 0 0-15,-4 0-1 16,1-4 1-16,-5 5 0 16,3-3-1-16,1 1 1 0,-3-5 0 15,2 4 0-15,1 0 1 16,2-1-1-16,-3 0 1 16,1 0 0-16,-2-2-1 15,2 2 1-15,0-2 0 0,-3 0-1 16,2-3 0-16,-5 3 0 15,6-2-1-15,-4 2 1 16,0-3 0-16,0 0 0 16,4 0 0-16,-4 0-1 0,-2 1 1 15,4 0 0-15,-4 1 0 16,3-1 0-16,-3-1 0 16,1 1 0-16,2 4 0 15,0-4-1-15,0 3 1 16,0-4 0-16,-4 5 0 0,5-1 0 15,-2-1 0-15,2 2 1 16,-2-2-1-16,-1 5 0 16,0-5 0-16,-1 1 2 0,1 2-1 15,-1-4 1-15,-5 1-1 16,4-5 1-16,-4 3-1 16,0-1 1-16,0-2 0 15,-1 0-2-15,1-3 1 0,-2-3-1 16,-3 3 1-16,1-3-1 15,-3-9 1-15,7 15-1 16,-7-15 0-16,6 12 1 16,-6-12 0-16,2 7-1 15,-2-7 1-15,0 0 0 0,3 10 0 16,-3-10 0-16,0 0 0 16,0 0 0-16,0 0 0 15,2 10 0-15,-2-10 0 16,0 0 0-16,0 0 0 0,0 0 0 15,0 0-1-15,0 0-3 16,0 0-11-16,-5 5-66 16,5-5-3-16</inkml:trace>
  <inkml:trace contextRef="#ctx0" brushRef="#br0" timeOffset="7541.0763">8152 8353 325 0,'0'0'6'0,"0"0"6"0,0 0 3 16,0 0 3-16,-3-9 0 16,3 9-2-16,0 0-1 15,0 0 2-15,-2 12-6 0,-1 15-6 16,-1 10-3-16,-2 8-1 15,1 9 0-15,0 8 1 16,0 7 0-16,3 5 0 0,-3-6 0 16,0-7 0-16,2-6-1 15,3-3-5-15,-5-12-11 16,5-8-37-16,0 3-27 16,0-11-3-16</inkml:trace>
  <inkml:trace contextRef="#ctx0" brushRef="#br0" timeOffset="7787.9619">8629 8356 427 0,'0'0'-1'0,"0"0"-1"15,3 5 3-15,-3 7 0 16,0 10 1-16,0 7 0 0,-3 12 2 15,-2 8 0-15,-5 6 3 16,3 7-1-16,-1 2-2 16,0 0 0-16,6-4 0 0,-1-8-6 15,3 0-9-15,0-15-17 16,3-3-49-16,5-9-1 16</inkml:trace>
  <inkml:trace contextRef="#ctx0" brushRef="#br0" timeOffset="8001.5719">9094 8436 427 0,'0'0'1'0,"0"8"1"0,0 10 0 16,0 5 1-16,0 8 0 15,-5 11 2-15,0 3-1 16,0 10 1-16,0 4-1 15,0-2 0-15,0 0-1 0,0-5-2 16,5-7-6-16,0 2-14 16,0-5-43-16,7-8-15 0</inkml:trace>
  <inkml:trace contextRef="#ctx0" brushRef="#br0" timeOffset="8233.3424">9638 8460 447 0,'0'0'0'0,"0"0"0"0,-2 12-1 15,-1 5 1-15,-4 10 2 0,-3 11 0 16,0 6 1-16,-5 7-1 16,-2 7 2-16,-1 5 0 15,0-2 0-15,1-3-1 16,4-3-5-16,-1-6-7 15,9-3-19-15,-6 6-47 16,11-19-4-16</inkml:trace>
  <inkml:trace contextRef="#ctx0" brushRef="#br0" timeOffset="8452.7517">10030 8497 453 0,'0'0'0'0,"0"0"-1"0,0 14 0 16,0 6 1-16,-6 7 1 16,-5 8 0-16,-3 10 1 15,-4 10 0-15,-4 6 1 0,2 4 1 16,-3-1-1 0,3 0-1-16,6-1-4 0,-2-4-5 15,9-4-15-15,7-2-56 16,0-15-1-16</inkml:trace>
  <inkml:trace contextRef="#ctx0" brushRef="#br0" timeOffset="8666.8125">10548 8715 439 0,'0'0'0'16,"0"5"0"-16,-2 7 1 15,-3 10 0-15,-6 6 1 16,-1 9 0-16,-6 4 0 0,2 9 1 16,-5 3 0-16,2 1-2 15,-4 3-3-15,3-3-12 16,3-1-27-16,0-6-37 16,7-6-1-16</inkml:trace>
  <inkml:trace contextRef="#ctx0" brushRef="#br0" timeOffset="8901.2843">10968 8869 436 0,'0'0'2'16,"0"12"-2"-16,0 8 1 0,-4 4 2 15,-5 8 0-15,-3 8 1 16,-3 4 0-16,-2 12 0 15,-1-2 0-15,-3 3 0 16,0-1-2-16,1-1 0 0,1 2-5 16,-1-7-7-16,10-4-19 15,10-3-49-15,-2-11-2 16</inkml:trace>
  <inkml:trace contextRef="#ctx0" brushRef="#br0" timeOffset="9133.2644">11543 9071 427 0,'0'0'1'15,"2"6"0"-15,-2 6 0 16,0 5 2-16,0 5 2 16,-5 10 2-16,-5 6 0 0,-5 8 2 15,-10 7-1-15,-2 3 0 16,-5 5-1-16,-1 0-1 15,-4 4-4-15,3-3-5 16,4 0-13-16,-3 5-41 16,16-21-25-16,12-5-3 0</inkml:trace>
  <inkml:trace contextRef="#ctx0" brushRef="#br0" timeOffset="9359.6627">12131 9475 440 0,'0'0'1'15,"0"13"2"-15,-7 2 2 0,0 4 0 16,-6 8 2-16,-4 8-1 16,-5 5 1-16,-3 9 0 15,-3 4-1-15,-2 1-2 0,-2 1-3 16,2 2-5-16,0-6-7 15,5 2-27-15,6-9-45 16,6-10-1-16</inkml:trace>
  <inkml:trace contextRef="#ctx0" brushRef="#br0" timeOffset="9600.0089">12598 9854 420 0,'0'0'3'0,"0"7"2"16,0 4 2-16,-4 6 2 15,-6 5 0-15,-8 6 1 16,-1 3 0-16,-11 10 0 0,-5 3-3 16,-8 2-2-16,-7 4-2 15,-1 3-2-15,-1 1-3 16,-1-7-6-16,14 3-26 0,6-6-48 15,8-8-2-15</inkml:trace>
  <inkml:trace contextRef="#ctx0" brushRef="#br0" timeOffset="9835.7965">12890 10287 422 0,'0'0'3'0,"-3"7"3"16,-4 4 1-16,-6 7 2 0,-4 2 1 15,-3 9 0-15,-10 3 1 16,-2 8-1-16,-8 5-2 0,-2 1-3 16,0 4-2-16,0-3-4 15,1 0-5-15,9 1-20 16,5-7-56-16,5-6-3 15</inkml:trace>
  <inkml:trace contextRef="#ctx0" brushRef="#br0" timeOffset="10049.7622">13322 10657 416 0,'0'0'5'0,"0"0"2"15,6 17 3-15,-6-5 1 16,0 3 0-16,-6 7 1 16,-11 6 0-16,-6 1 1 0,-7 6-5 15,-10 5-5-15,-10-1-6 16,-4 9-17-16,-10-1-15 16,-15 2-49-16,19 1-1 0</inkml:trace>
  <inkml:trace contextRef="#ctx0" brushRef="#br0" timeOffset="10967.4264">18034 11754 345 0,'0'0'8'0,"0"0"4"0,0-10 0 15,0 10 2-15,0 0-3 16,0 0 1-16,0 0 1 16,-16 24 2-16,7 14-8 15,-2 11-3-15,3 12-1 0,2 7 0 16,-4 7 1 0,2 2-1-16,2 0-1 0,5-9-3 15,1-8-2-15,0-8-9 16,0-7-16-16,7-6-51 15,-3-11-1-15</inkml:trace>
  <inkml:trace contextRef="#ctx0" brushRef="#br0" timeOffset="11198.3255">18538 11762 424 0,'0'0'-1'0,"0"0"-1"15,0 0 2-15,0 17 0 0,-3 5 1 16,1 10 1-16,-1 7 1 16,-1 10 0-16,-1 6 3 15,-1 10 0-15,3 3-1 16,3-5-1-16,0 0-2 16,0-5-5-16,5-7-12 0,4-7-20 15,-9-9-43-15,12-3-3 16</inkml:trace>
  <inkml:trace contextRef="#ctx0" brushRef="#br0" timeOffset="11414.9648">19080 11866 433 0,'0'0'-1'0,"0"0"0"15,0 10 1-15,0 7 2 16,0 8 0-16,0 9 1 15,0 8 0-15,-3 3 1 16,-1 10 1-16,1 2 0 0,-2 2-2 16,2-2-1-16,1-5-5 15,-1-3-10-15,3-3-28 16,8-5-37-16,-8-9-4 16</inkml:trace>
  <inkml:trace contextRef="#ctx0" brushRef="#br0" timeOffset="11644.8973">19694 11967 424 0,'0'0'1'16,"0"20"0"-16,0 3 1 15,-5 6 1-15,-2 11 0 0,-1 4 1 16,-5 8 0-16,4 6 1 15,-4-2-1-15,-2 1-1 16,6-7-1-16,-2 0-4 16,9-7-12-16,-6-2-28 0,8-9-37 15,0-5-1-15</inkml:trace>
  <inkml:trace contextRef="#ctx0" brushRef="#br0" timeOffset="11860.3257">20382 12044 447 0,'0'4'1'0,"-2"14"-1"0,-5 10 1 16,-6 9 0-16,-4 4 1 16,-6 12-1-16,-2 6 1 15,-5 8 0-15,-2-2 0 16,2-4 0-16,3-1-2 15,2-6-6-15,8-1-16 0,-1-9-38 16,11-4-18-16</inkml:trace>
  <inkml:trace contextRef="#ctx0" brushRef="#br0" timeOffset="12072.3239">20874 12351 448 0,'0'10'1'0,"-2"5"-1"16,-5 12 1-16,-4 6 0 15,-6 3 1-15,-8 13 0 16,0 4 0-16,-9 10 0 0,1-4 0 16,-1 0-2-16,-1-5-7 15,3-1-19-15,-3-6-52 16,15-5-2-16</inkml:trace>
  <inkml:trace contextRef="#ctx0" brushRef="#br0" timeOffset="12301.7149">21605 12607 460 0,'0'0'1'0,"0"15"-1"0,-2 4 0 15,-6 8 1-15,-7 8 0 16,-4 8 1-16,-8 8 0 16,-6 11 0-16,-7 1 0 0,-4 3-1 15,1-1-1-15,-7-2-5 16,10 2-8-16,1-16-14 16,6-6-48-16,14-4-7 0</inkml:trace>
  <inkml:trace contextRef="#ctx0" brushRef="#br0" timeOffset="12486.296">22140 12936 439 0,'0'0'1'16,"0"15"1"-16,-3 7 0 15,-12 13 2-15,-4 10 1 16,-13 14 0-16,-9 12 0 0,-8 12 1 15,-8-2-1-15,-1 10-9 16,-8 17-63-16,8-22-13 16</inkml:trace>
  <inkml:trace contextRef="#ctx0" brushRef="#br0" timeOffset="25147.5774">19569 11889 292 0,'0'0'7'16,"0"0"5"-16,-9 9 4 16,9-9 2-16,-16 3 3 0,16-3 4 15,-12 4-2-15,12-4 1 16,-13 0-5-16,13 0-6 16,-5-15-3-16,5-3-2 15,2-6-3-15,9-7-1 16,2-12 0-16,9-14-1 0,8-13-1 15,12-9 0-15,8-9 1 16,12-12-3-16,7 1 0 16,9 5 0-16,-3 7-2 15,6 10 1-15,-9 14 0 16,-7 13 1-16,-12 17-1 0,-6 9 0 16,-17 8 2-16,-6 6 0 15,-11 8-1-15,-4 2 0 16,-9 0 0-16,7 6 0 0,-7-6 0 15,0 17 0-15,0-8-1 16,0 5-2-16,-4-5-4 16,-1 3-9-16,5-12-18 0,-20 18-51 15,20-18-1-15</inkml:trace>
  <inkml:trace contextRef="#ctx0" brushRef="#br0" timeOffset="25782.8418">20603 10558 368 0,'0'0'7'16,"0"0"4"-16,0 0 1 15,0 0 2-15,-4-7 1 16,4 7 1-16,0 0 0 0,-3-12 1 16,3 12-8-16,0-11-2 15,0 11-3-15,18-3-1 16,-4 3-2-16,7 3-1 15,-2 4 1-15,6 6-1 0,2 2 0 16,-4 2 0-16,-5 8 1 16,-4-4-1-16,-9 8 1 15,-5-2 0-15,-8 0 0 16,-7 0 0-16,-11-2-1 0,3-3 1 16,-2-5 0-16,0-2 0 15,3-3 1-15,7-6-2 16,0-6 0-16,15 0 0 15,-7-18 0-15,11-1 0 0,12-3 0 16,3-9 0-16,4-1 0 16,9-3 0-16,0-2 0 15,0 5 0-15,1 3 0 0,-8 4 0 16,-3 7 0-16,-10 5 0 16,1 6 0-16,-13 7 0 15,5 7 0-15,-5 6 0 16,0 5 0-16,0 4 0 15,0 0 0-15,0 4 0 16,3 0 0-16,4-3 0 0,8-3 0 16,5-3 0-16,5-9 0 15,17 2-6-15,8-10-79 16,2-6-3-16</inkml:trace>
  <inkml:trace contextRef="#ctx0" brushRef="#br0" timeOffset="26681.1221">11505 9032 273 0,'0'0'9'0,"0"0"6"15,0 0 3-15,0 0 5 16,0 0 2-16,-10 2 4 0,10-2 0 15,0 0 1-15,-10 0-7 16,10 0-6-16,0-22-3 16,5 3-8-16,7-11-6 15,8-5 0-15,8-7 0 16,9-4 0-16,11 0 0 0,7-4 0 16,7 6 0-16,2 2 0 15,1 4 0-15,-6 7 0 16,-1 8 0-16,-12 5 0 15,-5 6 0-15,-9 7 0 0,-10 0 0 16,-7 5 0-16,-5 2 0 16,-10-2 0-16,7 12 0 15,-5 2 0-15,-2-4 0 0,0 4 0 16,-2-1 0-16,0 4 0 16,-1 13-78-16,-2-18-11 15</inkml:trace>
  <inkml:trace contextRef="#ctx0" brushRef="#br0" timeOffset="27269.4513">12348 8628 331 0,'0'0'8'0,"0"0"4"16,0 0 2-16,0 0 2 15,0 0 1-15,-10 7-1 16,10-7 1-16,-5 20 1 16,0-12-9-16,5 4-2 0,0-2-2 15,0-10 2-15,12 10-1 16,3-10 0-16,7-13-1 16,0-6 1-16,11-9 1 0,-3-9-3 15,2-10-4-15,1-7 0 16,-3-8 0-16,-8-9 0 15,-5-7 0-15,-6-4 0 16,-11 3 0-16,-3 7 0 0,-12 2 0 16,-4 16 0-16,-9 7 0 15,3 15 0-15,-3 15 0 16,1 12 0-16,2 13 0 16,6 16 0-16,-1 8 0 0,10 16 0 15,4 6 0-15,6 10 0 16,11 6 0-16,8-1 0 15,8-2 0-15,8-3 0 16,6-7 0-16,-2-6 0 0,3-7 0 16,1-10 0-1,-8-3-48-15,-1-15-39 0,1-3-2 16</inkml:trace>
  <inkml:trace contextRef="#ctx0" brushRef="#br0" timeOffset="27714.8862">12911 8378 410 0,'0'0'7'16,"0"0"2"-16,0 0 0 15,-6 0 0-15,6 0 1 0,-13 7 0 16,6 5 0-16,-3 1 1 16,4 4-6-16,2 0-3 15,4 1 0-15,0-3 1 0,10 0-2 16,2-3 0-16,6-8 1 15,4-4-1-15,2 0 1 0,4-7 0 16,-3-7 0-16,0-3 1 16,-5-6-3-16,-3-2 0 15,-9 0 0-15,-6 1 0 16,-2 1 0-16,-12 4 0 16,-6 6 0-16,-7 3 0 0,1 10 0 15,-2 0-11-15,4 15-18 16,5 8-50-16,5-5-7 15</inkml:trace>
  <inkml:trace contextRef="#ctx0" brushRef="#br0" timeOffset="28265.0657">13305 8269 416 0,'0'0'4'0,"0"0"3"15,-10-9 0-15,10 9 2 16,-20-6 0-16,7 4 1 0,-1 2 0 15,-4 0 0-15,0 8-4 16,4 1-2-16,4 5-1 16,4 4-2-16,5 1 1 0,1 1-1 15,7 4-1-15,8-3 2 16,2-1-1-16,5 2 0 16,1 1-1-16,2-1 0 15,2-2 1-15,-4 2-1 0,-3 0 0 16,-3 0 1-16,-4 1-1 15,-8-1 1-15,-5 3 1 16,-16-3 1-16,-3 1-3 16,-8-3 0-16,-11-3 0 15,1-5 0-15,-9-5 0 0,7-4 0 16,-1-6 0-16,8-9 0 16,5-8 0-16,12-12 0 15,13-8 0-15,4-9-2 0,22-11-10 16,6-3-10-16,13-9-9 15,6-3-10-15,6-2-6 16,5 4 3-16,-6 0 12 16,1 5 16-16,-13 10 18 0,-1 11 13 15,-15 7 13-15,-6 13 9 16,-10 12 7-16,-10 15-3 16,-5 17-8-16,-7 15-12 15,-6 15-9-15,2 8-4 0,-2 10-2 16,2 3-6-16,4 5 0 15,4-6 0-15,8-6 0 16,3-6 0-16,13-6 0 16,-2-12 0-16,11-4-13 15,0-4-69-15,8-21-4 0</inkml:trace>
  <inkml:trace contextRef="#ctx0" brushRef="#br0" timeOffset="28897.8132">13712 8148 464 0,'0'0'4'0,"0"0"2"16,-9-6 0-16,9 6 2 16,-13-2-1-16,13 2 1 0,-10-4 0 15,10 4-8-15,0 0 0 16,5-6 0-16,10 6 0 16,5 6 0-16,0 0 0 15,0 8 0-15,5-2 0 0,-6 5 0 16,-3 2 0-16,-7 3 0 15,-6-2 0-15,-3 6 0 16,-5-7 0-16,-5 1 0 16,0-5 0-16,0-3 0 15,-2-4 0-15,1-5 0 16,11-3 0-16,-7-11 0 0,7-7 0 16,3-3 0-16,6-6 0 15,6-3 0-15,0 2 0 16,5 1 0-16,-4 2 0 0,-2 5 0 15,-2 8-2-15,-1 10 1 16,-4 2 1-16,-2 10-1 16,-3 8 1-16,-2-2 1 0,0 7-1 15,5-4 1-15,-1-1 1 16,3-4-2-16,-2 0-3 16,9-10-2-16,0-4-3 15,4-7-8-15,4-8-6 16,2-5-5-16,-2-7 1 0,0-6-1 15,0-4 2-15,-4-5 9 16,-6 3 9-16,-5-6 15 16,-1 7 10-16,-6 5 7 15,0 2 0-15,-6 9 0 16,4 4-1-16,2 18-5 0,0 0-5 16,0 0-6-16,0 20-3 15,11 5-3-15,3 5 1 16,6 7 0-16,3 8 0 0,-5 5-3 15,6 1 0-15,-10 6 0 16,-2 3 0-16,-12 4 0 16,-9 1 0-16,-13 1 0 0,-15 1-36 15,-6-3-47-15,-4-2-4 16</inkml:trace>
  <inkml:trace contextRef="#ctx0" brushRef="#br1" timeOffset="868710.9462">18704 14466 277 0,'0'0'5'16,"0"0"5"-16,0 0 4 15,0 0 3-15,0 0 2 16,0 0 0-16,0 0 4 0,0 0-2 15,0 0-4-15,0 0-3 16,6-7-2-16,6 7-2 16,5 0-1-16,8 3 0 15,8 1 0-15,9 1 1 0,5 6-1 16,11-1-2-16,6 2-7 16,5 3 0-16,5 5 0 15,6-1 0-15,0 6 0 16,-3 3 0-16,-2 1 0 0,-3 1 0 15,-5 5 0-15,-3-1 0 16,-4 1 0-16,-5 0 0 16,-8-1 0-16,0 3 0 15,-4 1 0-15,-8-4 0 0,-3 1 0 16,-8-2 0-16,-2-2 0 16,-6-3 0-16,-2-1 0 15,-1-1 0-15,-5-7 0 16,-4-2 0-16,4-5 0 0,-3-2 0 15,-2 0 0-15,-3-10 0 16,5 10 0-16,-5-10 0 16,0 0 0-16,0 0 0 15,0 0 0-15,0 0 0 16,0 0 0-16,0 0 0 0,0 0 0 16,0 0 0-16,0 0 0 15,0 0 0-15,-8-10 0 16,8 10 0-16,-13-13-78 0,6 4-14 15</inkml:trace>
  <inkml:trace contextRef="#ctx0" brushRef="#br1" timeOffset="870921.7069">18652 14451 331 0,'0'0'6'0,"0"0"5"0,0 0 2 15,0 0 3-15,0 0 2 16,0 0-1-16,0 0 2 15,0 0 1-15,0 0-4 0,7 6-3 16,-3 3-2-16,7 7-2 16,2 2-1-16,2 1-5 15,0 3-3-15,2 3 0 16,2 2 0-16,0-2 0 16,-3-3 0-16,0 0 0 0,1-2 0 15,-2 0 0-15,-5-5 0 16,-2-3 0-16,2-2 0 15,-10-10 0-15,7 15 0 16,-7-15 0-16,0 0 0 16,0 0 0-16,0 0 0 0,0 0 0 15,-3-7 0-15,-4-3 0 16,0 0 0-16,-1-2 0 16,-2-3 0-16,1 0 0 0,-2-3 0 15,1 3 0-15,1-1 0 16,0-2 0-16,0 1 0 15,2-1 0-15,-3 1 0 16,1 2 0-16,3 0 0 0,-2 3 0 16,-2 0 0-16,4 0 0 15,2-1 0-15,-1 0 0 16,1 3 0-16,-4 0 0 0,3 0 0 16,-3 3 0-16,4-3 0 15,4 10 0-15,-11-15 0 16,11 15 0-16,-11-12 0 15,11 12 0-15,-4-9 0 16,4 9 0-16,0 0 0 16,-9-11 0-16,9 11 0 15,0 0 0-15,0 0 0 0,0 0 0 16,-7-7 0-16,7 7 0 16,0 0 0-16,0 0 0 0,0 0 0 15,0 0 0-15,0 0 0 16,0 0 0-16,0 0 0 15,0 0 0-15,0 0 0 16,0 0 0-16,0 0 0 0,0 0 0 16,0 0 0-16,0 0 0 15,0 0 0-15,0 0 0 16,12-11 0-16,5 7 0 0,10-4 0 16,3-2 0-16,13 0 0 15,-1 0 0-15,5 1 0 16,0-3 0-16,-2 0 0 15,-1 1 0-15,-3 4 0 16,-6-4 0-16,-6 7 0 0,-4-4 0 16,-10 5 0-16,-3-1 0 15,-2 1 0-15,-10 3 0 16,0 0 0-16,0 0 0 16,0 0 0-16,0 0 0 0,0 0 0 15,0 0 0-15,0 0 0 16,0 0 0-16,0 0 0 15,0 0 0-15,0 0 0 16,-9 3 0-16,9-3 0 16,-8 4 0-16,8-4 0 0,-15 6 0 15,15-6 0-15,-15 2 0 16,15-2 0-16,-10 3 0 0,10-3 0 16,0 0 0-16,-9 1 0 15,9-1 0-15,0 0 0 16,0 0 0-16,0 0 0 15,0 0 0-15,0 0 0 16,0 0 0-16,0 0 0 0,0 0 0 16,0 0 0-16,0 0 0 15,0 0 0-15,0 0 0 16,0 0 0-16,0 0 0 16,0 0 0-16,0 0 0 15,-13 3 0-15,1 2 0 0,-9 5 0 16,-1 1 0-16,-6 1 0 15,-4 3 0-15,-4 2 0 16,3-5 0-16,-2 3 0 0,5 0 0 16,0-5 0-16,5-2 0 15,8-1 0-15,2-2 0 16,3 0 0-16,12-5 0 0,-11 0 0 16,11 0 0-16,0 0 0 15,11-2 0-15,3-4 0 16,7-3 0-16,4-2 0 15,9-4 0-15,1 0 0 16,7-2 0-16,-2 3 0 16,0-1 0-16,-8 1 0 0,0 3 0 15,-14 4 0-15,-3-1 0 16,-2 5 0-16,-13 3 0 16,0 0 0-16,-9 0 0 15,-7 5 0-15,-5 8 0 0,-9-2 0 16,-2 3 0-16,-2-2 0 15,-4 5 0-15,0-2 0 0,1-1 0 16,8 0 0-16,1-4 0 16,11-2 0-16,1-2 0 15,5-3 0-15,11-3 0 16,0 0 0-16,0 0 0 16,0 0 0-16,14 0 0 0,4-5 0 15,2-2 0-15,7-1 0 16,0-2 0-16,1-2 0 15,-1 1 0-15,-7 2 0 16,1 1 0-16,-9 4 0 0,-4-2 0 16,-8 6 0-16,0 0 0 15,0 0 0-15,-13 0 0 16,-5 6 0-16,-5-2 0 16,2 6 0-16,-9-3 0 15,2 1 0-15,-1 2 0 0,6-2 0 16,3-4 0-16,5 2 0 15,5-4 0-15,10-2 0 16,0 0 0-16,0 0 0 0,10 0 0 16,10-2 0-16,4-6 0 15,4 0 0-15,4 0 0 16,4-1 0-16,-2-1 0 0,-4 0 0 16,-3 0 0-16,-8 3 0 15,-3 2 0-15,-6 1 0 16,-10 4 0-16,12-3 0 15,-12 3 0-15,0 0 0 16,-10 0 0-16,-4 0 0 16,-4 6 0-16,-4-2 0 15,-2 3 0-15,-5 3 0 0,3 0 0 16,-4-1-24-16,7 3-62 16,8 2-3-16</inkml:trace>
  <inkml:trace contextRef="#ctx0" brushRef="#br1" timeOffset="872611.0245">8430 13254 235 0,'0'0'9'0,"0"0"4"16,0 0 4-16,0 0 4 16,0 0-1-16,-10-8 2 0,10 8 1 15,0 0 4-15,7-12-9 16,9 6-3-16,3 1-2 16,11 0-1-16,10 3 0 15,12 2-1-15,8 0 0 16,10 5-1-16,9 4 0 0,6 4-2 15,4 5-4-15,3 1-4 16,-2 6 0-16,-2-1 0 16,0 6 0-16,-6-2 0 0,-5 6 0 15,-5 1 0-15,-10 0 0 16,-2-1 0-16,-8 7 0 16,-12-7 0-16,-1 6 0 15,-10-8 0-15,-5 0 0 0,-7-6 0 16,-7-2 0-16,3-2 0 15,-8-7 0-15,-3-3 0 16,-2-12 0-16,3 12 0 16,-3-12 0-16,0 0 0 0,0 0 0 15,0 0 0-15,0 0 0 16,0 0 0-16,0 0 0 16,0 0 0-16,-8 0 0 15,8 0 0-15,0 0 0 0,-15 0 0 16,15 0 0-16,-7-5 0 15,7 5 0-15,-16-10-29 16,-3 6-60-16,10-4-4 16</inkml:trace>
  <inkml:trace contextRef="#ctx0" brushRef="#br1" timeOffset="873507.0755">8358 13248 344 0,'0'0'7'16,"0"0"3"-16,-5-11 4 0,5 11 2 15,0 0 0-15,-8-9-1 16,8 9 1-16,0 0 1 16,0 0-6-16,6 9-2 0,4 9-3 15,4 2-1-15,4 2-1 16,2 3 1-16,4 5-1 16,4-3 0-16,-1 0-2 15,0-1 0-15,1-4-1 16,-6-5 0-16,-2-5-1 0,-5 1 2 15,-3-4-2-15,-1-1 0 16,-11-8 0-16,7 5 0 16,-7-5 0-16,0 0 0 15,-5-8 0-15,-5-4 0 16,-5-3 0-16,2 0 0 0,-4-6 0 16,-4-2 0-16,8 3 0 15,-8-7 0-15,6 8 0 16,3-5 0-16,0 4 0 0,1 1 0 15,4-1 0-15,0 3 0 16,0-1 0-16,2 1 0 16,-1 2 0-16,-1 3 0 15,4-1 0-15,1 4 0 0,-3-1 0 16,3 0 0-16,2 10 0 16,-5-12 0-16,5 12 0 15,-2-9 0-15,2 9 0 16,0 0 0-16,0 0 0 0,0 0 0 15,0 0 0-15,0 0 0 16,0 0 0-16,0 0 0 16,0 0 0-16,0 0 0 15,4-9 0-15,11 4 0 16,5 0 0-16,10-5 0 0,9-2 0 16,9-8 0-16,6 3 0 15,6-3 0-15,-3 0 0 16,-2 5 0-16,-10 0 0 0,-8 3 0 15,-7 5 0-15,-13 2 0 16,-4 5 0-16,-13 0 0 16,5 12 0-16,-5 5-73 0,0-5-18 15</inkml:trace>
  <inkml:trace contextRef="#ctx0" brushRef="#br1" timeOffset="874828.1818">19341 14038 95 0,'0'0'5'0,"0"0"4"0,0 0 3 16,0 0 4-16,5 0 4 0,-5 0 3 15,0 0 6-15,0 0 1 16,0 0-2-16,10-5-2 16,-10 5-2-16,0 0-2 15,0 0-3-15,0 0-3 0,0 0-2 16,0 0-5-16,0 0-1 15,0 0-2-15,0 0-1 16,0-10-2-16,0 10 1 16,-12-7-2-16,-1 2 0 15,-7-2 0-15,-5-6-1 0,-7 1-1 16,-17-6 1-16,-9-2-2 16,-14 1 1-16,-15-3 0 15,-12 0-1-15,-14-2 1 16,-18 4-1-16,-9 7 1 0,-9 2-1 15,-7 6 1-15,-3 5 0 16,-2 0 0-16,6 8 0 16,5 1 0-16,16 2 1 0,10 1 0 15,17-3 0-15,17 5 0 16,16-7 0-16,15 1-1 16,17-1-2-16,9-2-4 15,13 2-8-15,2-2-22 16,9 5-39-16,9-2-3 0</inkml:trace>
  <inkml:trace contextRef="#ctx0" brushRef="#br1" timeOffset="875519.8936">14785 14098 366 0,'0'0'6'15,"0"0"2"-15,-4-13 3 0,4 13 0 16,-14-14 1-16,2 4-1 0,-6 2 2 15,-7 1-1-15,0 4-4 16,-10 3-3-16,0 7-2 16,1 8-2-16,2 3-1 15,2 7 0-15,6-1 1 0,7 3-1 16,10 1 0-16,7-3 0 16,7-3 2-16,14-7 0 15,4-6 1-15,9-4 1 16,9-5-1-16,1-14 0 15,6-9 1-15,-3-6-1 0,3-11 0 16,-8-9-1-16,-7-11-1 16,-8-4 0-16,-7-8-1 15,-12-3 0-15,-8-1-1 16,-3 6 0-16,-9 8 1 16,-6 8 1-16,2 9-1 15,0 13 0-15,4 15 0 0,1 15 1 16,4 14 0-16,2 18 0 15,7 9 0-15,6 13-2 0,5 11-1 16,2 5-4-16,7 11-9 16,3-11-10-16,5-1-22 15,0-3-29-15,0-14-11 0</inkml:trace>
  <inkml:trace contextRef="#ctx0" brushRef="#br1" timeOffset="875836.1515">15130 14083 373 0,'0'0'7'16,"-3"-10"3"-16,3 10 3 15,-2-14 1-15,0 3 2 16,-1-2 0-16,3 1 0 16,0 0 1-16,3 2-7 0,6 5-3 15,3 3-3 1,8 2-2-16,1 0-1 0,0 10 0 16,3 2-1-16,0 5 1 15,-4 0-1-15,-4 4-1 0,0 1-1 16,-8-5 1-16,-4 0 0 15,-2-5 0-15,-2 1 0 16,0-13 0-16,-14 13 0 0,1-13 3 16,-1-2 0-16,1-7 0 15,-1-3-1-15,-2-3-1 16,4 0-1-16,5-1-2 16,2-5-4-16,5 7-6 0,5-9-9 15,12 3-28-15,8 6-34 16,-4 1-2-16</inkml:trace>
  <inkml:trace contextRef="#ctx0" brushRef="#br1" timeOffset="875983.7666">15435 13975 358 0,'0'0'5'0,"0"0"4"16,3 12 2-16,-1-3-1 16,-2 1 1-16,5 7 1 15,-3-2-1-15,7 8 1 0,-5-5-7 16,1 3-6-16,1-3-7 15,6-2-20-15,3 2-48 16,-6-7-4-16</inkml:trace>
  <inkml:trace contextRef="#ctx0" brushRef="#br1" timeOffset="876268.9937">15599 13944 414 0,'0'0'1'0,"0"0"2"15,0 0 2-15,0 0 2 0,6 7 1 16,1 3 0-16,0 0 1 16,5 6 0-16,4 1-1 15,1 0-2-15,0 0-1 0,4 0-2 16,-2-1-1-16,-1-4-1 16,-4-2 2-16,-1-3 0 15,-1-4-1-15,-5-3 2 16,-7 0-2-16,16-12 1 0,-15-4-1 15,-1 0-1-15,0-10-3 16,4 7-6-16,-4-4-9 16,2-1-42-16,0 6-25 15,0 3-2-15</inkml:trace>
  <inkml:trace contextRef="#ctx0" brushRef="#br1" timeOffset="876842.0489">16042 13957 378 0,'0'0'8'0,"0"0"2"16,-5 4 3-16,5-4 0 16,0 0 3-1,-13 8-2-15,13-8 1 0,0 0 1 16,-2 10-5-16,2-10-4 16,8 0-2-16,4 0 0 15,2-8-5-15,3 1 0 0,7-6 0 16,-5-4 0-16,-2 0 0 15,-2 0 0-15,-4 0 0 0,-9 2 0 16,-2 15-4-16,-13-11 1 16,1 11 0-16,-5 14-1 15,1 2 1-15,2 6-1 16,4 0-2-16,3 4-1 16,4-4-3-16,6-5 0 0,8-2 0 15,8-5-2-15,3-8 1 16,6-2 0-16,-2-5 4 15,4-7 2-15,-5-5 3 16,0-1 3-16,-5-7 3 0,-4 4 2 16,-2-2 3-16,-8 1 1 15,-2 5 1-15,1-1-1 16,-4 6-2-16,2 1-2 16,-3 11-1-16,11 0-2 15,4 3-2-15,0 9-1 0,4 5 0 16,4 7 1-16,2 0 0 15,2 0 0-15,-4 7 0 16,-4-4-1-16,-3-3 0 0,-4-2 0 16,-9-4 0-16,-3-7 0 15,0-11 0-15,-8 9 0 16,-2-9 1-16,-3-7 1 0,4-11 0 16,1-2 0-16,8-7 0 15,5-5-2-15,17-6-3 16,13-1-10-16,10-1-67 15,14 1-4-15</inkml:trace>
  <inkml:trace contextRef="#ctx0" brushRef="#br1" timeOffset="878174.5529">9340 13328 143 0,'0'0'4'0,"0"0"3"15,0 0 3-15,0 0 4 16,0 0 3-16,0 0 4 16,-7 4 3-16,7-4 2 15,-10 0-3-15,10 0-2 16,-11 0-1-16,11 0-3 0,0 0-2 16,-9 0 0-16,9 0-3 15,0 0-1-15,-10-3-2 16,10 3 0-16,0 0-1 15,-2-12-3-15,2 12 0 0,0-17-1 16,4 4 0-16,6-3-1 16,8-9 1-16,5-3 1 15,16-4 0-15,3-4 1 16,9-8 1-16,15 5 1 0,3-5-1 16,6 4-1-16,4 0 0 15,1 8-1-15,-6 5 0 16,-6 2-5-16,-12 11 0 0,-8 1 0 15,-11 6 0-15,-9 3 0 16,-10 4 0-16,-11 0 0 16,-7 0 0-16,7 9 0 15,-7-9 0-15,-2 15 0 0,-3-1-11 16,-2-7-8-16,7-7-61 16,-14 15-7-16</inkml:trace>
  <inkml:trace contextRef="#ctx0" brushRef="#br1" timeOffset="878656.4777">10512 12735 392 0,'0'0'4'0,"0"0"1"16,-3-12 2-16,-8 6 1 16,-3 0 1-16,-4 0 0 15,-4 4 1-15,-5-1-1 16,-3 3-3-16,0 3-2 16,0 8-1-16,4 3-2 15,2 4 0-15,10-2 0 0,5 4-2 16,9-2 1-16,5 0 1 15,11-4-1-15,6-4 1 0,6-7 1 16,-3-3-1-16,9-6 1 16,-1-12 0-16,-6-6 0 15,0-5 0-15,-7-6 1 0,-5-10-1 16,-5-2 0-16,-8-7 0 16,-2 0 1-16,-7-2 1 15,-4 12 1-15,2 7-1 16,-6 2-1-16,5 15-1 15,0 13-2-15,1 12 0 16,6 17 0-16,3 13 0 0,7 10 0 16,8 3 0-16,3 10-5 15,7 2-10-15,-4-9-25 16,15-4-45-16,-1-4-1 0</inkml:trace>
  <inkml:trace contextRef="#ctx0" brushRef="#br1" timeOffset="878991.5822">10720 12651 410 0,'0'0'5'0,"0"-10"2"16,0 10 2-16,-6-15 1 15,6 6-1-15,0 1 1 16,0 8 0-16,11-16-1 0,-2 14-3 16,7 2-4-16,3 2-1 15,1 9-1-15,3 2 0 16,-1 1 0-16,0 6 0 15,-6 0-1-15,-2-3 0 16,-7 0 1-16,-2-1-1 16,0-4 1-16,-5-2 0 15,0-10 1-15,-5 7-1 0,5-7 2 16,-15 0-1-16,5-7 1 16,-1-6 1-16,5 0-1 15,-3-4 0-15,1 0-1 0,5 2 0 16,-2-4-1-16,5 7-4 15,0-3-5-15,11 6-8 16,3 3-15-16,2 0-51 0,5 6-2 16</inkml:trace>
  <inkml:trace contextRef="#ctx0" brushRef="#br1" timeOffset="879418.4484">11088 12639 363 0,'0'0'9'16,"0"0"3"-16,0 0 3 15,-5-8 2-15,5 8 0 16,0 0 0-16,0 0-1 16,-11-9 1-16,11 9-7 0,0 0-5 15,0 0-4-15,0 0-1 16,0 0-1-16,0 7-1 16,0-7-1-16,5 10-2 15,-5-10-4-15,3 10-1 16,-3-10-2-16,3 9-2 0,-3-9-2 15,0 0-1-15,0 10 1 16,0-10 2-16,0 0 3 16,0 0 2-16,0 0 4 15,0 0 2-15,0 0 4 0,0 0 4 16,0 0 3-16,0 0 3 16,-6-7 1-16,6 7-1 15,0 0 0-15,0 0-1 0,0 0 0 16,0 0-2-16,0 7-3 15,0 1-1-15,0 1-2 16,3 6 0-16,0 0 0 16,2 0-1-16,0 1 0 15,-4-4-2-15,7 2-4 0,-8-14-7 16,11 12-32-16,-11-12-35 16,7 8-2-16</inkml:trace>
  <inkml:trace contextRef="#ctx0" brushRef="#br1" timeOffset="879856.9007">11194 12503 379 0,'0'0'8'0,"0"0"2"16,0 0 3-16,0 0 0 15,0 0 0-15,0 0 2 16,0 0 1-16,11 6 0 0,-11-6-6 16,19 18-4-16,-1-8-1 15,-1 3-2-15,3-1 1 16,0 2-4-16,2 1 0 15,-2 1 0-15,0-4 0 0,-3 0 0 16,-2 1 0-16,-5-6 0 16,0 0 0-16,-10-7 0 0,12 3 0 15,-12-3 0-15,3-5 0 16,-3-7 0-16,0-6 0 16,0-1 0-16,0 1 0 15,0-5 0-15,0 4 0 16,0 2 0-16,0 0-7 0,0 7-25 15,12-1-52-15,-12 11-3 16</inkml:trace>
  <inkml:trace contextRef="#ctx0" brushRef="#br1" timeOffset="880491.2733">11594 12507 330 0,'0'0'8'0,"0"0"5"0,0 0 2 16,0 14 4-16,0-14-1 15,-2 9 2-15,2-9 0 0,0 12 1 16,0-12-7-16,10 3-5 16,2-3-2-16,4 0-1 15,3-8-2-15,1-2 0 0,1 1-1 16,-2-6-3-16,-4-1 0 16,-5 4 0-16,-5-3 0 15,-5 5 0-15,-5 6 0 16,-13-1 0-16,1 5 0 0,-3 7 0 15,1 5 0-15,-5 5-3 16,7 6 2-16,8-1 1 16,1 3-1-16,6-8 1 15,7 3-1-15,9-8 0 16,6-7-3-16,15-2-6 16,0-3-6-16,10-11-6 0,-5-3-6 15,4-5-2-15,-5-1-2 16,-1-5 5-16,-3 2 7 15,-18-4 14-15,-2 5 12 0,-12-3 10 16,-1 8 7-16,-2 1 4 16,-5 4 0-16,-7 7-3 15,2 5-6-15,2 8-6 0,3 7-5 16,1 3-5-16,1 2 0 16,3 1-2-16,0 1 1 15,5-2-1-15,0-3 1 16,-3-4 1-16,6 0 1 0,-8-13 2 15,10 7 0-15,-10-7 0 16,10-9 0-16,-3-6 0 16,4-3 1-16,1-5-6 15,3-4 0-15,2 0 0 16,1 0 0-16,1 2 0 16,-4 5 0-16,0 8 0 0,-2 7 0 15,-1 5 0-15,-5 12 0 16,4 10 0-16,-5 6-2 15,5 6 1-15,2 1-2 0,13-3-49 16,7 8-31-16,4-13-2 16</inkml:trace>
  <inkml:trace contextRef="#ctx0" brushRef="#br2" timeOffset="2.34495E6">6275 14216 104 0,'0'0'5'0,"-3"13"3"16,1-3 4-16,2 0 7 0,5 2 11 15,10-4 8-15,12-8 3 16,20-20 3-16,33-32-6 16,42-42-3-16,62-42-3 15,73-51-7-15,88-42-45 0,121-42-51 16,74-31-5-16</inkml:trace>
  <inkml:trace contextRef="#ctx0" brushRef="#br2" timeOffset="2.34791E6">11771 7890 293 0,'0'0'3'0,"0"-15"-2"16,2 3 0-16,14-1 1 0,9-9 0 16,19 0 1-16,18-9 1 15,23 0 1-15,14 1 2 16,28-2 0-16,22 4 0 16,16 3 1-16,11 6 0 15,14 6-1-15,0 11 0 16,14 4-1-16,-1 16-2 0,-11 10-1 15,-8 6-1-15,-7 16-1 16,12 29 4 0,-26 10-2-16,-16 7 1 15,-25 6 0-15,-28 4-1 16,-16 8 0-16,-23 0 1 0,-36 4 0 16,-42-31-3-16,-35 3 0 15,-27-8 0-15,-30-8 0 16,-18 0 0-16,-30-12-1 15,-21-7 0-15,-20-13 0 0,-15-8 1 16,-6-14 0-16,-12-8 0 16,-1-12 2-16,-1-9 1 15,8-16 0-15,7-12 0 0,15-10 0 16,23-12 0 0,17-6-1-16,27-12 0 15,25-4 0-15,25-3-1 16,30-8-1-16,32-8-1 0,38 2-1 15,44-6 0-15,47-3-1 16,48-2 0-16,57 0 0 16,42 10 0-16,74 7 1 0,24 12 0 15,42 20-1-15,26 14-16 16,42 28-58-16,-2 18-2 16</inkml:trace>
  <inkml:trace contextRef="#ctx0" brushRef="#br2" timeOffset="2.34929E6">19525 10310 249 0,'15'-5'3'0,"17"-6"1"16,20-1 3-16,18-5 0 15,23 0 2-15,25 0-1 16,22 0 3-16,18-1-2 16,14 11-1-16,2 7-1 0,7 9-3 15,-2 14 0-15,-5 12 0 16,1 11-1-16,-16 12-2 16,-13 14-2-16,-17 4 0 15,-16 6-2-15,-29 7 0 16,-14-4 0-16,-41 2 1 0,-21-3 1 15,-26-5 1-15,-22-8 1 16,-29-6 3-16,-25-6 1 16,-28-8 0-16,-18-5 1 15,-14-12-1-15,-14-10 0 0,-14-10 0 16,-10-14 0-16,-4-5 0 16,8-18 0-16,4-12 3 15,12-14 0-15,13-10 1 0,27-11-1 16,32-14 0-16,36-5-1 15,44-3 0-15,33-4-1 16,54 2-2-16,38-1-3 16,61 13-1-16,43 9 1 0,51 15-1 15,41 14-6-15,59 16-41 16,26 28-31-16,16 10-1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28:12.6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10227 8264 270 0,'0'0'3'0,"-7"10"4"16,2 2 1-16,0 1 5 15,0 8 0-15,0-1 4 0,5 8 2 16,0-3 3-16,17-8 2 16,18-10-2-16,27-27 0 15,43-33-1-15,59-62-3 16,87-46 0-16,127-62-7 0,79-40-79 16,134-52-11-16</inkml:trace>
  <inkml:trace contextRef="#ctx0" brushRef="#br0" timeOffset="1137.1353">13755 16530 143 0,'0'0'4'0,"0"0"5"16,0 0 8-16,0 0 10 0,9 7 5 15,15-7 6-15,22-9 0 16,46-25 1-16,85-36-2 16,66-34-24-16,116-35-68 15,105-44-10-15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28:19.9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5310 12317 198 0,'0'0'2'16,"0"0"1"-16,0 0 6 16,0 0 1-16,-3 9 3 15,3-9 3-15,0 18 3 16,3-8 1-16,7 0 3 0,11-3-2 15,13 1-2-15,8-7-1 16,18-1-1-16,7-1-3 16,13-7-1-16,3 1-2 0,7-1-1 15,0 3-2-15,-8 0-1 16,-2 3-2-16,-13 2 0 16,-12 0-2-16,-6 2-1 15,-14 3-1-15,-8 3 0 16,-7-3-1-16,-10-1 1 15,-10-4-1-15,10 12 1 0,-10-12 0 16,0 0-1-16,3 11 0 16,-3-11-3-16,0 0-4 0,-5 15-10 15,5-15-20-15,-13 17-43 16,13-7-3-16</inkml:trace>
  <inkml:trace contextRef="#ctx0" brushRef="#br0" timeOffset="655.4836">9894 12371 290 0,'0'0'6'15,"0"0"0"-15,0 0 0 0,0 0 0 16,0 0 4-16,8 0 0 16,9 0 1-16,8 5 2 15,17 2-5-15,10 1 1 0,18-1 1 16,12-2-1-16,18-2-2 16,11-3 0-16,6 0-2 15,7-5 1-15,-2-5 0 16,-3-1-1-16,-9 2 1 0,-13-1-1 15,-14 3 0-15,-19-1 0 16,-20 3 0-16,-9 3-1 16,-17 0-1-16,-9 2 0 15,-9 0-2-15,0 0 1 0,0 0-2 16,-8 4-4-16,2 6-4 16,-9 0-10-1,5 2-23-15,0 8-39 0,0-2-2 16</inkml:trace>
  <inkml:trace contextRef="#ctx0" brushRef="#br0" timeOffset="1184.4041">14138 12361 242 0,'0'0'5'0,"0"0"2"15,0 0 3-15,0 0-1 0,0 0 3 16,7-10 2-16,-7 10 1 16,18 0 4-16,2 0-4 15,7 0-1-15,15 3 1 16,12-1-1-16,21 1-2 15,17-3-1-15,20 0-2 16,11 0-2-16,18-5-1 0,-1-1-1 16,3-1-1-16,-7 0 0 15,-10-2-1-15,-19 1 0 16,-19 1 0-16,-18 2 0 0,-23 2-1 16,-12 0-1-16,-15 0 0 15,-10 3-1-15,-10 0-4 16,0 0-8-16,-10 9-43 15,-5 5-24-15,-10-1-3 16</inkml:trace>
  <inkml:trace contextRef="#ctx0" brushRef="#br0" timeOffset="6844.4541">401 12545 57 0,'0'0'1'0,"0"0"3"0,0 0 2 16,11-3 2-16,2 3 5 15,4 0 4-15,9 0-1 16,4 0 3-16,9 3-1 16,1-1 0-16,17 1-2 15,2 1-3-15,9-4 0 0,7 3-4 16,3 0-2-16,7-3 1 16,13 0 0-16,10-3-1 15,-2 0 0-15,5 1-1 16,11-3 0-16,8 3-2 15,-1-3 1-15,13 2-2 0,1-1 1 16,6 1 0-16,8 0-1 16,-1 1 0-16,7-1-1 0,0 2 1 15,7-2-1-15,4 0 0 16,-3-3-1-16,6 6 1 16,2-2 0-16,2 2-1 15,1 0 0-15,2 0 1 0,-1 0-1 16,8 0 0-16,-4 2-1 15,-3 4 1-15,8-3 0 16,1 1-1-16,2-1 1 16,-2 2-1-16,3 0 0 0,-1 0 1 15,6 2-1-15,3-2 1 16,-5-3-1-16,-3 4 0 16,8-2 1-16,-2-2-1 15,1 4 1-15,3-6-1 16,-4 4 1-16,-1-1 0 15,3 2 0-15,5 0 0 0,0-1 0 16,0 4 1-16,-8-2-1 16,-2 4 0-16,2-5 0 15,-2 4-1-15,-8 1 1 0,-1-2 0 16,-4-1 0-16,-7 1 0 16,3 1 0-16,-1-4 0 15,-8 2 1-15,2 1-1 0,-1 2 1 16,5-2-1-16,-13-2 0 15,4 5 0-15,-7-1 0 16,-4-2 0-16,-1 4-1 16,-8-5 1-16,-5 3-1 0,-7-3 1 15,-3 0 0 1,0 1-1-16,-11-1 0 0,-9-2 1 16,7 4-1-16,-4-6 0 15,-6 3 1-15,-2-1-1 16,-4-3 0-16,-1 1 0 0,2-1 1 15,-2 1-1-15,-9 0 0 16,-4-3 0-16,-5 2 1 16,-8-2-1-16,-1 0 0 15,-7 0 0-15,-6 0 2 0,-8-2-2 16,1-6 0-16,-3 3 1 16,-5-2 1-16,4 0-1 0,-4-2 0 15,2 0 0-15,-8-2 1 16,6 4-1-16,-10-3 1 15,-3 0 0-15,-1-2-1 16,-6 0 3-16,-6 0-2 16,-4 0 0-16,0-5 1 0,-6 3-1 15,2-1 0-15,-5-2 0 16,3-3 0-16,-2 0 0 16,-5-2-1-16,6-3 1 15,-3 1-1-15,-1-3 0 16,-4 1 1-16,6-1-1 0,-4-3 0 15,0 1 0-15,-2-1 1 16,-3-2-1-16,7 0 1 16,-5 0-1-16,1 2 0 15,-2-2 0-15,1-1 1 0,-1-1-1 16,-1 4 0-16,4 0 0 16,-3 0 0-16,-3 1-1 0,2-1 1 15,-2-3-1-15,2 4 1 16,-2-1-1-16,3-3 1 15,-1 1-1-15,3 1 1 16,0 1 0-16,-3-2 1 16,4-3 0-16,-4 5 0 15,3-2 1-15,-5 3-2 0,3 0 1 16,-3 3 0-16,0-4-1 16,2 5 0-16,-1 3 0 15,-1-3-1-15,4 3 0 16,-4-3 0-16,2 4 0 0,-2-7 0 15,0 6 0-15,0-1 0 16,-2-2-1-16,-3 0 1 16,-2 3 0-16,0 2-1 15,-6 0 0-15,1 1 0 0,-9-1 0 16,3 3-1-16,-1-1 1 16,-8 0 1-16,-5 2-2 0,-6 1 1 15,-4 0 0 1,-5 1 1-16,-6-4-1 0,-4 3-1 15,-3 0 1-15,-4 3-1 16,-3-3 1-16,-8 6 0 0,2-5-1 16,-1 5 1-1,-7-1 1-15,-5 3 0 0,0-2-1 16,-4 2 1-16,-2-2 0 16,-2 3 0-16,-3-1 0 15,-2 0 0-15,-6 2-1 0,1-3 1 16,-6 2 0-16,1 0 0 15,-5-2 0-15,-5 4 0 16,-3-1-1-16,-5 0 1 16,-3 2 0-16,-4 3 0 0,-5-3-1 15,-2 3 1-15,-6 0 0 16,-5 0-1-16,1 0 1 16,-12 0 0-16,2 3-1 15,-4-3 1-15,-1 0 0 0,-2 0-1 16,-10 0 1-16,7 0-1 15,-5 0 1-15,1 0 0 16,0 0 0-16,-4 0 0 0,7 0 0 16,-7 0 0-16,5 0 0 15,0 3 0-15,-3-1 0 16,-2 1 0-16,0 0 0 16,-1-1 0-16,-3 2 0 15,2-1 0-15,-3 0 0 16,-1-1 0-16,-3 1 0 0,2 0 0 15,2-2 0-15,5 2 1 16,-3-1-1-16,3-2 0 16,3 3 0-16,0-1 0 15,6-2 0-15,3 3 1 0,4-3-1 16,4 0 0-16,0 0 1 16,7 0-1-16,3 0 1 0,5-3-1 15,-3 3 0-15,6-5 0 16,1 3 0-16,1-1 0 15,-3 3 0-15,5-1 0 16,-5-2 0-16,4 3 0 0,-2 0 0 16,1 0 0-16,5 3 0 15,0-2 0-15,4-1 0 16,9 3 0-16,-2-1-1 16,5-2 1-16,1 0 0 15,7 0 1-15,4 0-1 16,1 0 0-16,1 0 0 0,1-2 0 15,4-2 0-15,2-2 0 16,3-2 0-16,2 2-1 16,2 0 1-16,1-2 0 15,9 2 0-15,1-3 0 0,1 0 0 16,4 1 0-16,4 1 0 16,5 5 0-16,-1-4 0 15,6 4 0-15,3-3 0 0,4 0 0 16,2 3 0-16,2-3 0 15,3 2 0-15,-1 2 0 16,5-2 0-16,-4 0 0 16,5 3 0-16,-5-2 0 0,3 2 0 15,-1 0 0-15,5 5-1 16,1-1 1-16,2 6 0 16,-2 0-1-16,5-2 1 15,1 3 0-15,2 4-1 0,0 0 1 16,0-1 0-16,3 3 0 15,-3-3 1-15,5 3-1 16,1 1 0-16,-3 2 0 16,2-2 0-16,2 3 1 15,-1 2 0-15,4-1 0 0,2 0 0 16,-1 0-1-16,1 1 1 16,1-1 0-16,1-2 1 15,5 1-3-15,-2-3 1 0,3 5 0 16,3-1 0-16,-2 0 0 15,5 3 1-15,1 0 0 16,0 2 0-16,1 0 0 0,2 1 0 16,0 4 0-16,-2 0 0 15,2 0 0-15,0 1-1 16,0 1 1-16,0 1-1 16,0 0 0-16,0 2 0 15,4 1 0-15,-4-2 1 0,6 0-1 16,-6 8 0-16,4-7 1 15,-1 5-1-15,3 0 1 16,-2 0 0-16,1 0-1 16,0 0 0-16,0 4 0 0,0-2 2 15,1-2-2-15,1 2 0 16,-5-2 0-16,3-3 0 16,-5 2 0-16,0-7 0 0,0 4 0 15,-5-4 0-15,-3-5 0 16,1-1 0-16,-6-1 1 15,3-2-1-15,3-5 0 16,-8-1-6-16,6 1-34 0,-7 6-38 16,-3-12-2-16</inkml:trace>
  <inkml:trace contextRef="#ctx0" brushRef="#br0" timeOffset="9784.6139">994 13132 140 0,'0'0'2'15,"0"0"0"-15,-12-11 1 0,3 6 0 16,-7 1 1-16,-1-4-1 15,-5 5 2-15,-8-1-1 16,-5 1 0-16,-5 3-1 0,-4 0 1 16,-6 7-1-16,-5 4 1 15,-5 1-1-15,-2 3 3 16,-3 3 1-16,0 1-1 16,5 1 2-16,1 2 0 15,0 0-1-15,10 4 0 0,3-2 0 16,7 3-4-1,7 0 1-15,7 6-2 0,4-4 0 16,9 9-1-16,5 7 1 16,7-4 0-16,0 12 2 0,0 1 0 15,3 3 0-15,4 8 2 16,-2-2-2-16,2 7 0 16,-2 2-1-16,3-1 1 15,-1 4 0-15,5-1 0 0,1 0 0 16,-3 1 1-16,3 0-1 15,-1-4 2-15,2-4 1 16,-2 7-1-16,4-3-1 16,-6 2 0-16,0 2 0 0,-1-1-2 15,0 0 0-15,0 0-1 16,-2 1 1-16,1-1-1 16,-2-2 0-16,0 0-1 0,-3-3 1 15,-3 0-2-15,3 1 1 16,-3-4-1-16,-3-1 2 15,0 3-2-15,-3-10 2 16,-3 9-1-16,0-2 1 16,1-1-1-16,-2 3 1 0,2-2-1 15,1 4 0-15,0-7-1 16,0 5 0-16,-2-6 0 16,-2-2-1-16,4 4 3 15,-6-1 0-15,4 0 1 0,-3 2 0 16,3-1-1-16,-3-2 1 15,3 6 0-15,0-8 1 16,2 4-3-16,2-37-1 16,0 10 0-16,-1-2-1 0,1 0 0 15,-2 4 0-15,2 1 0 16,-2 1 0-16,-1 0-1 16,3 2 2-16,-2 0-1 15,0 2 1-15,-1 1 0 16,-2 2-2-16,5 0 0 15,-5 3 0-15,2-1 0 0,1 1-1 16,-1-6 1 0,4 1 0-16,-4-3-1 0,5 0 3 15,3-42 0-15,-5 38 0 16,1 1-1-16,4-4 2 0,-6 0-1 16,6-4 0-16,0-1 0 15,0-5 0-15,-1 0 0 16,1-3 0-16,0-5-1 15,0-17 1-15,4 26 0 16,3-5 0-16,-7-21 1 16,0 0 0-16,8 11 0 15,-2-2 1-15,0 1-1 16,27 8-1-16,-10-11 0 0,1-5 1 16,1-2 0-16,15 2-1 15,42 4 0-15,-32-6 0 16,7 2 2-16,5-2-1 15,7 0-1-15,7 0 1 16,5 0-1-16,4-2 0 16,4 2 0-16,3-6 0 15,2 4 0-15,1 2 0 0,3 0 1 16,-4-2 1-16,3 2-1 16,-8 0-1-16,1 0 1 15,-7 0 0-15,0 0 0 16,-8 0 1-16,-6 2-2 15,-4-2 0-15,-8 5-1 0,-4-2 2 16,-7 2-1-16,-9-1 0 16,-37-4 2-16,34 3-1 15,-2 3 2-15,-11-4 0 16,2 4 1-16,-23-6 0 16,0 0 1-16,10 1-1 15,0 2 0-15,-2-1 0 16,6 1-1-16,-14-3-1 15,0 0 0-15,0 0 1 16,0 0-3-16,0 0 1 0,0 0-1 16,0 0 0-16,0 0 1 15,0 0-1-15,0 0 0 16,0 0 0-16,0 0 1 16,0 0-2-16,0 0 1 15,0 0 0-15,0 0-1 0,0 0 0 16,0 0 1-16,0 0 0 15,0 0 0-15,0 0 0 16,6 0 0-16,1-3 0 16,-2 1 0-16,47-19 0 15,-27 20 0-15,-3-2 0 16,1 0 0-16,6 1 0 16,4-1 2-16,4-2-2 0,45 1 0 15,-34 1 0-15,1 3 0 16,6-2-1-16,4-1 0 15,5 0 1-15,1 1 0 16,6 2 0-16,0 0 0 16,3 5 0-16,4 0 0 15,2 0 0-15,-1-1 0 16,1 4 1-16,1 2-2 0,3-1 2 16,-1 5-1-16,4-4 0 15,-5 3-1-15,2-2 1 16,-1 4 0-16,-3-1-2 15,-1 1 2-15,1 2-1 16,-5-5 0-16,4 0 0 0,-5 0 1 16,1-2 0-16,-2-1 0 15,1-1 0-15,2-5 0 16,2-1 0-16,-5-2 1 16,3 0 0-16,1-2 0 15,1-6-1-15,6 3 0 16,0-5 0-16,-1 3 0 15,8-5 2-15,-2 0-2 16,1 0-2-16,2-5 1 16,0 2 1-16,2 1-1 0,3-3 0 15,-10 5 0-15,4-1-1 16,0-2 0-16,-7 0-4 16,-1 5-3-16,-9 0-9 15,-5 1-21-15,-9-6-36 16,-3 5-6-16</inkml:trace>
  <inkml:trace contextRef="#ctx0" brushRef="#br0" timeOffset="11449.1556">758 13002 155 0,'0'0'1'16,"0"0"-2"-16,0 0 0 15,0 0-1-15,6-5 2 16,3 4 2-16,6-2 0 16,5 0 3-16,8 1 0 15,9-1 5-15,4 3 1 16,9 0 2-16,10 0-1 15,2 0 0-15,16 0 0 0,3 5 1 16,9-5-4-16,8 3 0 16,5 0-1-16,5-2 0 15,8 2-2-15,11-3 2 0,4 0-2 16,-1 0-1-16,7 0 0 16,4 0-1-16,1 0 2 15,3 0-2-15,-3 2 1 0,-5 4-1 16,4-2 0-16,-3 1 0 15,0 6 0-15,-3-4 0 16,3 4-2-16,-2-2 1 0,-3 1-1 16,-4 0-1-1,5-1 0-15,-2 1 0 0,-3 0 0 16,-7 0-1-16,0 2 2 16,-3 1-2-16,-7 2 0 15,-2 0 0-15,-6 5 0 16,-12-1 0-16,0 3-2 0,-11 6 2 15,-1-1 0-15,-2 0-1 16,-12 4 1-16,1 1-1 16,-4 2 1-16,7 13 0 15,-1-2 1 1,-2 5-1-16,-5-4 3 16,-2 7-3-16,2-2 3 0,0 2-1 15,0 1 0-15,-12-10 1 16,-2 4 0-16,8-2 0 15,-3 4-1-15,2 2 0 0,-4-2-1 16,-1 2 1-16,5-2-1 16,-6 5 0-16,1-2-1 15,-2 4 1-15,1-2 0 16,-2 2 1-16,0 0 0 16,1 2-1-16,-4 3 1 0,4 0-1 15,-5 0-1-15,8 0 1 16,-3 1 0-16,-1 0-1 15,3-1 0-15,1 0 0 16,3-2 1-16,4-7 0 16,5 2 1-16,1 0-1 0,2-6 0 15,8 0 0-15,0-3 0 16,0 0 0-16,3-3 0 16,1-2-1-16,-4-1 0 0,-2-2 0 15,-2 1-1-15,-3 1 0 16,-7 2 0-16,-3-5 1 15,-7 8-1-15,-8 2 1 16,-3-2-1-16,-6 6 1 0,-8 2-1 16,-7 3 1-16,-9 2 0 15,-6 4-1-15,-6-1 1 16,-9 7-1-16,-8 0 0 16,-5 5 2-16,-5 2 1 0,-5 0 0 15,1 0 0-15,-3 0 0 16,0-3-1-1,1-1 1-15,6-2 1 0,16-39-4 16,-2 8 1-16,4-4-1 16,0 3 0-16,2 0-1 15,-2 3 1-15,4-1 0 0,0 3 0 16,3-1 1-16,3 3 0 16,2-2 0-16,-2 2 0 15,2 1-2-15,2 0 0 0,5-1-1 16,-1 1 1-16,1 0 0 15,-2-6 0-15,-5-39-1 16,5 37 2-16,0-1 1 16,-5-5 1-16,0 4 0 15,-17-9 0-15,-3 5 0 16,-15-4-1-16,-55 23 1 16,26-25-1-16,-14 2 0 0,-16-3 1 15,-8-1-2-15,-17 4 0 16,-10 3-2-1,-8-1-8-15,-13 11-24 0,-13-1-36 16,-5-7-5-16</inkml:trace>
  <inkml:trace contextRef="#ctx0" brushRef="#br0" timeOffset="30649.528">18381 10189 236 0,'0'0'6'0,"0"0"4"15,3-11 4-15,-3 11 3 16,0-12 3-16,0 12 3 0,2-15 2 16,-2 15 1-16,0-9-4 15,0 9-5-15,0 0-2 16,0 0-4-16,0 0-4 0,0 0-2 16,0 0-2-16,0 0-1 15,0 0-1-15,0 0 0 16,0 0 0-16,0 0-1 15,0 0 1-15,0 0 0 0,0 7 0 16,0-7 0-16,0 10 0 16,0-10 0-16,0 12 0 15,0-12 0-15,0 0 1 16,0 12-2-16,0-12-2 0,0 10-9 16,0-10-20-16,-7 15-49 15,4 1-2-15</inkml:trace>
  <inkml:trace contextRef="#ctx0" brushRef="#br1" timeOffset="1.95948E6">3742 15423 347 0,'0'0'2'15,"0"0"-1"-15,-5 10 2 0,5-10 0 16,7 15 4-16,16-13 2 15,6-4 0-15,16-17 3 16,19-27-2-16,31-25 0 16,19-33-2-16,45-38-10 0,23-24-61 15,61-49-12-15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1-24T07:29:54.11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 2281 149 0,'0'0'2'0,"9"-12"6"0,7 4 3 16,11-7 3-16,6-1 3 0,12-9 3 15,12-8 2-15,11-1 3 16,8-6-3-16,14 0-2 16,2-4-3-16,9 4-2 15,7-4-3-15,4 7-1 0,5-1-2 16,8 4-2-16,1 2 0 15,7 2-1-15,-62 15-3 16,5 0-1-16,9-2-1 16,6-1 0-16,11 3 0 15,6-5 0-15,9 0-1 0,5-2 1 16,4 1 1-16,12-3 2 16,2 0-2-16,10-1 2 15,4 3-1-15,7-5 0 16,4 4 1-16,8-4-1 15,1 3 1-15,1-2 1 0,-4 4-3 16,0 0 1-16,-1 2 0 16,-2 3 1-16,-1-3-2 15,-1 7 1-15,-1 1-1 0,-6-1 0 16,0 9 0-16,-3-1-1 16,-4 2 0-16,0 1 0 15,-7 2 0-15,1 5-1 16,-11 2 0-16,1 3 1 0,-7 2-1 15,-5 3 0-15,-7 3 0 16,-2 2 1-16,-7 2-1 16,0 0 0-16,-9 0 0 15,-1 6 0-15,45 11 3 16,26 9-1-16,-17-4 1 0,-14-2-1 16,-13-4 0-16,-15-7 0 15,-18-1 1-15,-16-4-1 16,-16-2-3-16,-5 0 1 15,-7 5-1-15,-4 4 0 16,-6 2 1-16,1 1 0 0,-2-4-1 16,1 2 1-16,2-5 0 15,-1 1 0-15,-1-7 0 16,2-1 0-16,-5-5 0 0,-1 0 0 16,-4 1 0-16,0 0-1 15,-5 3 1-15,-3-3 0 16,-2 3 0-16,0 3 1 0,-3-2 1 15,1-3-1-15,-1 4 1 16,-2-7 1-16,2 4-2 16,-2-4 2-16,0-1-1 15,0 0-1-15,-4-3 0 0,0-2-1 16,-3 2 0-16,-8-12 0 16,10 18-1-16,-10-18-1 15,4 17-2-15,-4-17-4 16,0 13-13-16,-4 1-55 15,-4-14-8-15</inkml:trace>
  <inkml:trace contextRef="#ctx0" brushRef="#br0" timeOffset="1400.4465">677 2967 366 0,'-4'13'2'0,"4"9"-1"16,4 15 0-16,8 11 2 15,8 9 0-15,10 12 1 0,9 5 2 16,16 13-1-16,12-8 1 15,11-5 0-15,11-6 0 16,8-7 0-16,9-4-1 16,9-10 1-16,6-2 0 0,4-8 0 15,10-4 0-15,1-6 0 16,8-1-1-16,6-5 0 0,1-4-1 16,6 1 0-16,-1-6 0 15,5-2-1-15,2-3 0 16,-2-4 0-16,6-3-1 15,-3 0 1-15,-3-6 0 16,4-1 0-16,-2 0-2 16,-2-4 1-16,-1 1 0 0,-1-2 0 15,-6 2-1-15,0 3 0 16,-1-5 0-16,-8 4 0 16,-1-2 0-16,2 0 0 15,-3-1 0-15,0-3-1 0,-8-3 1 16,7-1 0-16,-4-1 0 15,-3-6 1-15,3 1-2 16,-6-4 0-16,2 1 0 16,-7 0 0-16,-4-1 0 0,-8 1 0 15,-2 4 0-15,-9-3 0 16,-4 4 0-16,-15-3 0 16,-1 2 0-16,-9-1 0 0,-7 1 0 15,-3-1 0-15,-4 1 0 16,0-4 0-16,-8-3 0 15,1 3 0-15,-4 0 0 16,-2-3 0-16,-1 3 0 16,-2 1 0-16,-2-1 0 0,-5 1 0 15,6-1 0-15,-9-3 0 16,1 2 0-16,-5-4 0 16,0-2 0-16,-3-9 0 15,-4 4 0-15,2-7 0 0,-13-2 0 16,0-8 0-16,1 3 0 15,-8-10 0-15,0 4 0 16,-5 0 0-16,0-4 0 16,-3-3 0-16,-9 4 0 0,-1-2 0 15,-9-6-2-15,-5-2 0 16,-1-4 1-16,-13-1-1 16,-2-3 1-16,15 41-2 15,-4-4-1-15,-10 1-1 0,-8-2-2 16,-12 2-2-16,-12 0-2 15,-6 4-7-15,-17 4-19 16,-17 7-45-16,-16 4-4 0</inkml:trace>
  <inkml:trace contextRef="#ctx0" brushRef="#br0" timeOffset="4070.3922">3642 17210 162 0,'0'0'8'16,"0"0"3"-16,0 0 3 0,0 0 3 15,3 5 0-15,-3-5 3 16,0 0-1-16,0 0 2 16,0 0-5-16,0 0-3 15,12 4 1-15,-12-4-2 16,15-7 0-16,-5-1 0 15,9-7-1-15,4-5 0 16,2-4-2-16,11-6-1 0,4-8-2 16,8-1 0-16,7-11-2 15,7-1-1-15,8-3 0 0,5-9 1 16,8 1-2-16,5-6 1 16,8-3-2-16,7 0 1 15,6-6 0-15,3-3 1 0,11-1-1 16,2-4-1-16,8-1 2 15,5 0 1-15,7-6-1 16,6-3 0-16,6 2 1 16,10-4-1-16,4-2 0 15,7 2 0-15,7-4-1 16,7 1 1-16,6 1-1 0,6-2-1 16,5 4 0-16,5 1 1 15,7 2-1-15,6-1 0 16,1 6 0-16,1 0-1 15,6 4 0-15,4 4 1 16,2 1 0-16,3 2 0 0,2 3 0 16,2 3 0-16,4 6 1 15,-1 1-1-15,5 0 0 16,0 9 0-16,2 1-1 0,-1 3 1 16,1 7-1-16,-1 3 1 15,-7 3 0-15,1 6 0 16,-7 6 0-16,-8 5 0 15,-5 5-1-15,-4 7 1 16,-14 0 0-16,-6 2 0 0,-8 4-1 16,-8 1 1-16,-13 3 1 15,-6 0-2-15,-12 0 0 16,-11 0 0-16,-12 0 0 16,-13 4 0-16,-15 1 0 0,-17 4 0 15,-13-2 0-15,-17 1 0 16,-14 1 0-16,-16-4 0 15,-9 0 0-15,-9 0 0 16,-3-2 0-16,-11-3 0 16,0 0 0-16,0 0 0 0,0 0 0 15,0 0 0-15,2 12 0 16,-2-12-14-16,-7 9-70 0,-11 3-3 16</inkml:trace>
  <inkml:trace contextRef="#ctx0" brushRef="#br0" timeOffset="31470.5959">3747 17061 0 0,'0'0'1'16,"0"0"2"-16,0 0 1 16,0 0 2-16,7 0 0 0,-7 0 5 15,0 0 2-15,0 0 2 16,13-8 0-16,-13 8 0 16,14-15 2-16,-4 6-3 15,3-4 1-15,6 1-3 16,-1-5-3-16,9-4-1 0,-4 1-1 15,9-2-1-15,-4-3-3 16,11 0 1-16,-6 0-2 16,0-1 0-16,5-2 0 15,0 1 1-15,4-3 0 16,0-2-2-16,3 2 2 16,-3-5-1-16,11 4 0 0,-1 1 0 15,2-2 2-15,2 0-2 16,3 2-1-16,0 3 2 15,1-8 1-15,2 8-2 0,-1-9-1 16,-5 2 1-16,8-3 1 16,-1 2-1-16,4-2-1 15,-2-2 1-15,2-1-1 0,2-2 0 16,1 3-1-16,2-2 1 16,0 5 1-16,-7-2-1 15,7 6-1-15,0-5 1 16,0 5 0-16,0 2-1 0,-2-2 1 15,1 2 0-15,0-3-1 16,1 2 1-16,-1-4 0 16,2 0 0-16,-1 1 0 15,3-6 1-15,-1 0-2 16,6-1 1-16,-4 0 0 0,9-3 0 16,-3 2 1-16,6-1-1 15,-1 2 0-15,-4 1 0 16,5-2 0-16,-1 6 0 15,0-8 0-15,5 7 1 0,-5-5-1 16,-2 3 0-16,-2-1 0 16,2 0-1-16,0-2 1 15,2 0 0-15,-2 5 0 16,-4-3 0-16,6 2-1 0,3 2 1 16,-3-1 0-16,5 0-1 15,0 2 0-15,7 3 0 16,-5-5 1-16,4 4-1 0,-4-1 0 15,3 4 0-15,-2-3 0 16,-3 4 0-16,2 0 0 16,3 1 0-16,-3 1 1 15,1-7 0-15,2 9 0 16,2-5 2-16,3 3-2 0,10-3 0 16,-2 3 0-16,-4-4 0 15,14 7-1-15,-1 2 0 16,-2-5 0-16,5 1-1 15,-3 2 1-15,-7 0-1 16,4-2 1-16,4 6-1 0,-8-4 0 16,2 2 0-16,-2-1 1 15,0 3-2-15,2 1 2 16,6-4-1-16,-6 6 0 0,-2 0 1 16,2 0-1-16,-4 3 1 15,8 2 0-15,-1 0 0 16,3 2 0-16,-8 3 0 0,7 0 0 15,1-1 0-15,-3 3 0 16,7 0 0 0,-7 2 0-16,-4 2 0 0,4 1-1 15,5 0 1-15,-10 1 1 16,-2 5-1-16,-1 1 0 16,-6-2 0-16,1 2 1 0,5 1-1 15,-10-1-3-15,-2-2-1 16,-2 3-2-16,-3-4 0 15,-1 4-1-15,1-4 0 16,-13 1-1-16,-4-1 1 0,-7 3 2 16,-8 0 4-16,-12-1-2 15,2-1 2-15,-17 2 1 16,-7-5 0-16,-7 3 0 0,-4-3-2 16,-5-2-22-16,0 6-29 15,-10-6-3-15</inkml:trace>
  <inkml:trace contextRef="#ctx0" brushRef="#br0" timeOffset="39295.27">3951 17374 80 0,'0'0'3'16,"0"0"1"-16,0 0 0 16,0 0 2-16,0 0 3 15,0 0-1-15,0 0 1 0,0 0 2 16,5-4-3-16,-5 4-1 16,0 0 0-16,4-15 3 15,1-2 0-15,2 2-2 16,2-2 1-16,0 1 0 0,1-4 0 15,-3 6 1-15,-1-3 0 16,1 9-1-16,-7 8-2 16,10-16 0-16,-10 16-2 15,10-18 1-15,-10 18-2 0,12-14-1 16,-4 3 0-16,-2 1 1 16,3 0-2-16,1-2 1 15,-3-1-1-15,3 1 0 16,2-3 0-16,-2 3 0 15,3-2 1-15,-4 1-1 0,1 0-1 16,6-2 1-16,-4 1 0 16,1-3-1-16,1 2 1 15,2 0-1-15,-4-1 1 16,5 1-1-16,-2-2 1 0,3 3-1 16,-6-1 1-16,6 0-1 15,-4-3 0-15,4 1 0 16,-4-1 0-16,4 2 2 15,-1-1-3-15,6-1 1 0,2-2 0 16,-5 2-1-16,7-1 2 16,-5-1-2-16,3 0 0 15,1 0 0-15,3-2 1 0,-4 0-1 16,2 0 0 0,1 2 1-16,-2-4-2 0,4 8 3 15,0-1-1-15,-4-4 0 16,3 5 0-16,1-1 0 15,-9-1 0-15,8 0 0 16,-4 1 0-16,-4 2 0 0,2-2 0 16,0-2 0-16,-1 1 0 15,0-2 0-15,4 0-1 16,-2 1 1-16,1-1 0 0,-4 0-1 16,7 2 1-16,-8-1 0 15,5 3-1-15,-8 2 0 16,1 3 1-16,0 1-1 0,-6 4 0 15,-2-2 0-15,-10 8-2 16,15-6-7-16,-15 6-7 16,0 0-15-16,12 0-37 15,-12 0-7-15</inkml:trace>
  <inkml:trace contextRef="#ctx0" brushRef="#br0" timeOffset="41929.3266">5705 16525 327 0,'0'0'1'0,"0"0"-1"16,0 0 0-16,0 0 0 0,8 5-6 16,-8-5-15-16,0 0-41 15,5 7-10-15</inkml:trace>
  <inkml:trace contextRef="#ctx0" brushRef="#br1" timeOffset="46863.454">4146 17424 17 0,'0'0'6'0,"0"0"3"0,0 0 4 16,0 0 3-16,0 0 1 15,0 0 2-15,0 0 5 16,6-4-1-16,-6 4-3 0,0 0-3 16,2-14-3-16,-2 14 0 15,5-15-2-15,1 4 1 16,3-16-3-16,6 0 0 16,0-9-2-16,3 4 0 0,-1-4 0 15,3 0-2-15,-2 2 0 16,1 7 0-16,-5 2-1 15,3-2 0-15,0 7 0 16,-4-2 1-16,0-1 0 16,-2 2-1-16,1 0-1 15,3-1 0-15,-3 0-1 0,6-2 0 16,1-2-1-16,4-4-1 16,4-1 1-16,-2-4-1 15,10-5 0-15,-5 3-1 16,7-3 1-16,-3 0-1 0,-1 7 0 15,-1-4 1-15,-2 6-1 16,2 2 0-16,3 2 1 16,-2-2 1-16,-3 0-1 0,5 0 0 15,-3-5 0-15,5 1 1 16,2-2-1-16,-1-1 0 16,2 5 1-16,-4-1 0 15,2 2-2-15,0 2 1 0,-1-1 1 16,-5 4-2-16,1-2 0 15,-1 2 0-15,-2 1 0 16,1-1 0-16,2-3 0 16,2 1 0-16,-5 0 0 15,2 2 1-15,-1 0 0 0,2 0 0 16,-3 5-1-16,-3-2 1 16,3 3 0-16,-4-4 0 15,-1 3 0-15,0 0 0 0,5-4 1 16,-5 2 0-16,7-4-1 15,-8 5 2-15,6-7 0 16,3 3-1-16,-3 1 0 16,2-2-1-16,-2 0 1 0,7 1-1 15,-5-2 0-15,8 0 0 16,-3-1 0-16,6 2 0 16,-1-3-1-16,-3 0 2 15,9 4-1-15,-9 1 0 16,6-4 0-16,-3 6 0 0,1-2 0 15,-6 1 1-15,0 0-1 16,0-1 0-16,-3 1 1 16,7 1-1-16,-3-5 0 15,1 1 1-15,1 2-1 16,5-5 0-16,2 2 0 0,0-1 1 16,1-1-1-16,1-1 0 15,6 0 1-15,-3 2-1 0,6 2 0 16,-6-2-1-16,2 1 1 15,1 2-1-15,2 0 1 16,3 1-1-16,-3-4 0 16,3 1 0-16,2 0 0 15,-3 0 0-15,6-1 0 0,0 1 0 16,-1 3 0-16,1-1 0 16,-4 0 0-16,5 0 0 15,0 3 0-15,2-2-1 16,-1 0 1-16,0 2 0 15,2-3 2-15,4 1-1 16,-6-2 0-16,8 2 0 0,-6 0 0 16,1 2 0-16,0-1 0 15,-6 3 1-15,3-3-4 0,-7 7 2 16,2-2-1-16,-5 1 1 16,1 2 0-16,-1-5 0 15,3 2 0-15,2 1-1 0,0-2 1 16,2 0 0-16,3-5-1 15,0 4 1-15,0-2-1 16,0 3 1-16,3-3-1 16,-3 1 1-16,0 1-1 15,0 1 1-15,1 2-1 0,-4 0 1 16,3-1 0-16,0 6-1 16,-2-3 1-16,0-1 0 15,0 4 0-15,2 0 0 16,-3-1 0-16,3 1-1 15,0 0 1-15,0 0 0 16,-2 1 0-16,0 1 0 0,-4 3 0 16,-1 0 0-16,-2-3 0 15,2 8 0-15,-1-6 0 0,1 6 1 16,0-3-1-16,2 2 0 16,0-4 0-16,2 5 1 15,1-4-1-15,2 4 0 0,-3-5 0 16,4 4 0-16,-4 1 0 15,1-2 0-15,0 2-1 16,-5 2 1-16,-1-3 0 16,3 3 0-16,-4 0 0 15,1 0 0-15,-1 0 0 0,1 0 0 16,-1 3 0-16,-2-1-1 16,1 4 1-16,-4-3 0 15,-1 4 0-15,3-5 0 16,-3 4 0-16,0-2 0 15,-2 1 0-15,6-2 0 16,-3 2 0-16,2-1 0 0,0 2 0 16,1 1 0-16,17 2 0 31,-4-1 1-31,4 1-1 0,-2 2 1 16,7-2-1-16,-2 1 1 15,2 1 0-15,-2-2-1 0,-13-1 1 16,1-1 0-16,2 1-1 15,-2-1 1-15,-2 0-1 16,3 1 1-16,-1 1-1 16,3 2 0-16,3-7 1 0,2 5-1 15,2-2 2-15,1 3-2 16,-3-1 0-16,8 2 0 16,-3 1 1-16,-2-2-1 15,1 4 1-15,-1-1-1 16,4-1 1-16,-5 1-1 15,2 2 1-15,1-3-1 16,-3 0 1-16,4 3-1 0,-2-3 1 16,2 3-1-16,-2 0 1 15,1 0 0-15,4 3 0 0,-2-1 0 16,5 1 0-16,-1 1 0 16,1 1 0-16,0 0 0 15,3-3 0-15,0 3 0 0,-4-3 0 16,-4 4 0-16,-2-5 0 15,-5 2-2-15,-2-1 0 16,-8 0 1-16,-2 3 0 16,-8-4-1-16,-5-2 1 0,-7-2-1 15,-6 1 1 1,-6-6 0-16,-6 0 1 0,-4-1-1 16,-6-4 1-16,-12-2 0 15,11 5 1-15,-11-5 0 16,0 0 0-16,0 0 1 15,0 0 0-15,0 0 0 0,0 0 0 16,0 0 0-16,0 0 0 16,0 0 0-16,0 0 0 15,0 0 1-15,0 0-1 16,0 0 0-16,0 0 0 0,0 0 0 16,0 0-1-16,0 0 0 15,0 0 0-15,0 0-1 16,0 0 1-16,0 0-2 0,0 0 0 15,0 0 0-15,0 0 0 16,0 0 0-16,0 0 0 16,0 0 0-16,0 0 0 15,0 0 0-15,0 0 0 0,0 0 0 16,0 0 0 0,0 0 0-16,0 0 0 0,0 0-9 15,0 0-7-15,0 0-24 16,10 12-45-16,-10-12-1 15</inkml:trace>
  <inkml:trace contextRef="#ctx0" brushRef="#br1" timeOffset="49760.9184">5385 15943 212 0,'0'0'9'16,"0"0"2"-16,0 0 4 15,0 0 4-15,0 0 3 0,0 0 3 16,0 0 2-16,0 0 2 16,0 0-6-16,2-10-4 15,-2 10-2-15,0 0-3 16,0 0-4-16,0 0-2 0,0 0-3 15,-7 0-2-15,7 0-1 16,0 0-1-16,-5 8-1 16,5-8 0-16,0 10 0 0,0-10 1 15,3 10-1-15,-3-10 1 16,13 9 1-16,-3-9 0 16,4 0 1-16,0 0 0 15,4-7 1-15,-4 2 0 16,2-4 0-16,-7-2 1 0,2-2-1 15,-6 1 0-15,-3 0-1 16,-2-1-3-16,-7 4 0 16,-6-1 0-16,1 7 0 15,-8 2 0-15,2 1 0 0,-1 7 0 16,1 2 0-16,1 6 0 16,-2 2 0-16,11 1 0 15,-4 0 0-15,12-1 0 0,0 0 0 16,0-2 0-16,9-3 0 15,2-2 0-15,6-5 0 16,-5-5 0-16,8 0 0 16,-6-5 0-16,7-10 0 15,-7 3 0-15,-1-3 0 0,-1-2 0 16,-7 1 0-16,0 2 0 16,-5-1 0-16,-3 3 0 15,-6 4 0-15,-1 6 0 16,-5 2 0-16,0 2 0 0,-3 10 0 15,4 3 0-15,1 3 0 16,3 2 0-16,3 0 0 16,2-1 0-16,5 1 0 15,0-8 0-15,5-1 0 0,6-5 0 16,8-2 0-16,0-4 0 16,1-10 0-16,3 2 0 15,-4-7 0-15,2 0 0 16,-9-2 0-16,-4-1 0 15,-3 4 0-15,-5 1 0 0,-10 3 0 16,-8 0 0-16,-2 10 0 16,-2 0 0-16,-5 5 0 15,2 5 0-15,0 6 0 16,0 0 0-16,8 2 0 0,-1-1 0 16,11 1 0-16,2-6-3 15,5 2-4-15,0-4-3 16,12 1-6-16,-1-8-13 15,9-1-28-15,4-2-29 0,-4 0-3 16</inkml:trace>
  <inkml:trace contextRef="#ctx0" brushRef="#br1" timeOffset="50228.0167">5459 15773 269 0,'0'0'9'0,"0"0"3"15,0 0 4-15,0 0 2 16,-12-11-1-16,12 11 1 16,-16 0 0-16,5 0 1 0,-4 8-8 15,0 4-5-15,0 8-2 16,-3 5-2-16,2 5-1 15,0 1 2-15,7 4-1 16,0 3 0-16,7-4-1 0,2-2 1 16,0-1 1-16,11-9-1 15,3 0 1-15,4-11 0 16,5-3 1-16,5-5 0 0,4-3 1 16,4-11 1-1,-3-5-1-15,-4-6 0 0,1 0 0 16,-8-6-1-16,-4 1 0 15,-11-5 0-15,-7 2-1 16,-4 2 0-16,-9 4-1 16,-7 5 0-16,-8 4-2 0,-1 7 1 15,-6 8-2-15,-2 3 1 16,2 9-2-16,1 5 1 16,4 3-3-16,9 9-3 15,4-3-13-15,7-2-62 0,10 1-2 16</inkml:trace>
  <inkml:trace contextRef="#ctx0" brushRef="#br1" timeOffset="51787.8932">13212 13447 369 0,'0'0'5'0,"0"0"4"15,0 0 1-15,0 0 1 16,0 0 0-16,0 0 2 15,-7-3-1-15,7 3 0 16,-17 0-4-16,5 4-3 16,2 7-3-16,-2-2 0 15,1 2-1-15,6 3 0 0,5 1 0 16,5-1 0 0,8-3 1-16,1-4 1 15,8-1 0-15,-2-6 2 16,6 0-1-16,-4-9 2 0,-2-3 0 15,-5 0 0-15,-5-5-3 16,0 0-3-16,-10 0 0 16,-3-1 0-16,-6 0 0 0,-9 6 0 15,-2 2 0-15,-7 7 0 16,0 3 0-16,-2 5 0 16,1 7 0-16,2 6 0 0,6 5 0 15,6-1 0-15,3 0 0 16,9 0 0-16,2-5 0 15,10 1 0-15,7-6 0 16,3-6 0-16,6-1 0 0,1-5 0 16,0-3 0-16,-3-6 0 15,-1-2 0-15,-3-7 0 16,-8 1 0-16,-4-3 0 16,-5 1 0-16,-3 1 0 15,-8 1 0-15,-4-1 0 0,-4 9 0 16,-4 3 0-16,-4 6 0 15,-2 3 0-15,4 8 0 16,-2 4 0-16,4 6 0 16,2 0 0-16,9 0 0 0,6-1 0 15,3-4 0-15,5 1 0 16,7-8 0-16,8 2 0 16,5-9 0-16,-1-2 0 15,5-5 0-15,-5-4 0 0,-1-2 0 16,-1-7 0-1,-10 1 0-15,1-3 0 0,-10 1 0 16,-3-1 0-16,-5 1 0 16,-11 4 0-16,0 1 0 0,-7 10 0 15,-7 4 0-15,-2 7 0 16,2 5 0-16,0 9 0 16,5-1 0-16,5 4 0 15,5-1 0-15,11-4 0 0,4-1 0 16,9-5 0-16,9-4 0 15,6-4 0-15,4-5 0 16,7 0 0-16,-3-7 0 16,1-8 0-16,-3 0 0 0,-6-5 0 15,-4 0 0-15,-7-5 0 16,-8 6 0-16,-5-1 0 16,-9 5 0-16,-7 2 0 15,-7 6 0-15,-2 7 0 0,-5 2 0 16,0 8 0-16,6 5 0 15,-3 5 0-15,6-2 0 16,9 1 0-16,4 1 0 16,8-5 0-16,13-3 0 15,4-4 0-15,7-5 0 0,2-3 0 16,4 0 0-16,0-11-2 16,-6-1 4-16,-1-1-2 15,-6-1 0-15,-7-1 0 0,-10 3 0 16,-7 6 0-16,-8 2 0 15,-5 4-2-15,-5 2-9 16,8 3-45-16,-3 13-30 16,5 3-1-16</inkml:trace>
  <inkml:trace contextRef="#ctx0" brushRef="#br1" timeOffset="59609.1687">3938 17643 140 0,'0'0'4'0,"0"0"3"16,0 0 1-16,0 0 4 16,0 0 2-16,0 0 2 15,2-10 2-15,6-3 2 16,2-2-2-16,9-9 2 16,29-41-4-16,23-14-2 15,7-13-10-15,30-12-22 0,10-2-41 16,12-13-8-16</inkml:trace>
  <inkml:trace contextRef="#ctx0" brushRef="#br1" timeOffset="69603.6084">5437 15834 246 0,'0'0'7'0,"0"0"2"16,-10 0 1-16,10 0 2 15,-17 3 0-15,4 2 0 0,1 5 2 16,-6 0-1-16,4 5-6 15,-2 7-1-15,7 2-2 16,1 7-1-16,6-4 0 16,2 2-1-16,10-2 1 0,3-2 0 15,7-7 1-15,4-4-1 16,1-8 0-16,5-6 1 16,0-3 2-16,-3-9-1 15,-3-6 1-15,-1-4 1 16,-3-3 0-16,-6-2-1 0,-10-3 1 15,1 3-1-15,-11 2-2 16,-6 0 0-16,-11 8-2 16,1 7-1-16,-8 5 0 15,-3 5-1-15,1 12-1 0,4 8 0 16,7 7 1 0,2 5-1-16,11-1 1 0,8 1 0 15,4-5 0-15,14-4 0 16,6-8 0-16,8-11 1 0,9-4-1 15,-4-12 0-15,3-6 0 16,0-4 1-16,-10-5 0 16,-4-2 0-16,-10 1-1 0,-15 0 1 15,-2 6 0-15,-18 3-1 16,-8 9 0-16,-7 7 0 16,-8 9-1-16,0 6-5 15,-1 17-17-15,10 6-55 16,9-3-2-16</inkml:trace>
  <inkml:trace contextRef="#ctx0" brushRef="#br1" timeOffset="70224.1279">13108 13533 369 0,'0'0'1'16,"0"0"-1"-16,0 0-5 0,0 0-21 15,-9 4-43-15,9-4-4 16</inkml:trace>
  <inkml:trace contextRef="#ctx0" brushRef="#br1" timeOffset="86670.8474">10928 16806 337 0,'0'0'6'16,"0"0"2"-16,0 0 3 0,0 0 3 15,0 0 0-15,-10-5 0 16,10 5 0-16,-12 0 0 16,-1 5-5-16,3 7-3 15,0 0-2-15,-1 3-2 16,5 2-1-16,3 4 0 16,1 0 1-16,2-3-1 0,10-3 1 15,5-3 0-15,2-3 1 16,8-3 0-16,0-4 1 15,3-2 1-15,-3-10-1 0,0-2 1 16,-6-3 0-16,-1-2-1 16,-8-3 0-16,-6 0-1 15,-1 2 0-15,-3 1-1 16,-5 5-1-16,-9 5 0 0,-2 4-1 16,-3 3 0-16,-4 10-1 15,1 2 1-15,-1 3-1 16,1 5 0-16,4-2 0 15,8 2 1-15,5-3-1 0,5-3 1 16,3-6 0-16,9-3 0 16,11-5 1-16,7-8 0 15,-3-7 0-15,3-1 0 16,-2-4 0-16,-7-6 1 0,-3 4-2 16,-8 0 0-16,-10 8 0 15,-7 4 0-15,-14 4 0 16,-4 6 0-16,-9 8 0 15,-1 7 0-15,0 4 0 0,3 6-5 16,0 0-3-16,9 0-7 16,10-6-16-16,9 1-53 15,14-7-2-15</inkml:trace>
  <inkml:trace contextRef="#ctx0" brushRef="#br1" timeOffset="88551.2503">17735 16153 304 0,'0'0'7'0,"0"0"5"15,0 0 3-15,-2-12 1 16,2 12 3-16,-8-8 1 16,8 8-1-16,-10-6 0 0,10 6-7 15,-12 0-3-15,12 0-4 16,-20 9-2-16,10-1-1 16,-1 5-1-16,4-4-1 15,0 4 1-15,5-1 0 16,2-2 0-16,0-10 2 0,12 15-1 15,3-15 1-15,4 0 1 16,2 0-1-16,4-3 1 16,-3-6 0-16,0-1 0 15,-2-5 0-15,-5-1-1 0,-5 0 0 16,-7 2 0-16,-3 0 0 16,-8 1-1-16,-5 4-2 15,-4 4 0-15,-5 5 0 16,-3 0 0-16,2 8 0 0,4 4 0 15,1 3-2-15,3-3 1 16,7 2 0-16,5 2 0 16,3-4 1-16,11 1 0 15,8-3 1-15,7-6-1 0,6-1 1 16,0-3 0-16,1-3 1 16,1-4-2-16,-6-3 0 15,-6-4 0-15,-8-1 0 16,-10 0 0-16,-8-1 0 15,-10 4 0-15,-13 2 0 16,-8 5 0-16,-4 5 0 0,-7 2 0 16,5 11 0-16,0-1-8 15,11-7-68-15,11 12-11 16</inkml:trace>
  <inkml:trace contextRef="#ctx0" brushRef="#br1" timeOffset="92598.5685">10836 16820 35 0,'0'0'3'15,"0"0"2"-15,0 0 2 16,0-7 4-16,0 7 1 15,3-10 2-15,-3 10 3 16,3-15 1-16,-3 15 0 0,1-14-1 16,5 3-2-16,-4 1-1 15,0 1 0-15,1-2-4 16,2 1-1-16,3-2-1 0,-1 3-3 16,3-6 1-16,-3-2-3 15,6-1 0-15,-3-2 0 16,5 3 1-16,0 0 0 15,0-1 0-15,0-2 2 16,0 5-2-16,-1 3 2 0,2-5 1 16,-2 7-1-16,-2-2 1 15,-1-3-2-15,6 1-1 16,-2 0-1-16,2-1 0 16,0-2 0-16,9 0-1 15,-2 0-1-15,7-3 0 0,1-4 1 16,3 0 0-16,7 2-1 15,-5-3 0-15,10 0 0 16,-7 3 1-16,3-5-1 16,1 2 1-16,1 4-1 0,-9-2 1 15,2 0-1-15,-1-1 1 16,1-1-1-16,4 2 0 16,-5-4 1-16,6 3 0 15,-1-1-1-15,8 0 1 0,-1 0 1 16,4 0 0-16,2 3 0 15,-1 0-1-15,5 1 1 16,-4 0 0-16,5-1-1 16,-1 2 0-16,-4 2 1 0,7-2-1 15,1 0 0-15,-1 1-1 16,5 1 1-16,0-2-1 16,3 2 1-16,-1-3-1 15,4 4 0-15,1 0 0 16,0-1 1-16,4 4-1 0,-1-3 0 15,0 3 0-15,0 4 0 16,2-2 0-16,-1 2 0 16,-2 1 0-16,3-2 0 15,-1 5 0-15,2 0 0 0,2-2 0 16,-1 1 0-16,4 0-1 16,1-3 1-16,4 2-1 0,0-2 0 15,1 5 0-15,-3-2 0 16,4 2 0-16,-5 3 1 15,3-4 0-15,-1 6 0 16,-4 0-1-16,-1 0 1 16,1 0 0-16,-2 3 0 0,3 2 1 15,1 3-1-15,-1-1 0 16,-1 0 0-16,0 0 0 16,0 5 0-16,-1 2 0 15,-5-2 0-15,1-2-1 16,-4 3 0-16,0 1 0 0,-4 1 0 15,0-1 0-15,-2 4 0 16,-3 0 0-16,-2-1 0 16,1 3-1-16,-2-3 1 15,2 3 0-15,-6 0 0 0,4 0 0 16,-4 2-1-16,2-5 1 16,0 5 0-16,-5-2 0 15,-3 3 0-15,1-4 0 0,-5 1 1 16,-3-2-1-16,-2 1 0 15,-1-1 1-15,-6-1 0 16,0 2 0-16,-4-1 0 16,1 1 0-16,-5-1 0 0,0 0 0 15,-3 2 0-15,-4-3 1 16,-2 0-1-16,-1 0 0 16,-2-2 1-16,-4-3-1 0,0 2 0 15,-5-5 0 1,1-1 0-16,-2-4 0 15,-8-4 1-15,15 8 0 0,-15-8 0 16,0 0 1-16,9 4-1 16,-9-4 0-16,0 0 1 15,0 0-1-15,0 0 0 0,0 0-1 16,0 0 1-16,0 0-4 16,0 0-4-16,0 0-14 15,8 18-54-15,-8-18-5 0</inkml:trace>
  <inkml:trace contextRef="#ctx0" brushRef="#br1" timeOffset="96687.0268">9902 16798 106 0,'0'0'5'0,"0"0"4"0,0 0 0 15,2-4 3-15,-2 4-1 16,0 0 2-16,10-14 2 16,0 8 0-16,-10 6-4 15,20-16-1-15,-10 8-1 0,3 2 0 16,1-5 0-16,4 1 0 15,-4 1-2-15,6-1 1 16,1-3-1-16,5 1-1 16,2-3-2-16,3 0-1 15,6-2 0-15,-5 0 0 0,7 1 1 16,-2 3-2-16,6-5-1 16,-6 2 2-16,3 4 0 15,0-5-1-15,0 5 0 16,4-1 0-16,-6-2-1 15,6 3 1-15,4 0-1 0,-1-3 0 16,3 0 0-16,-4 0 0 16,9 3 1-16,-5-3-1 15,8 0 1-15,-7-2-2 0,-1-1 1 16,5 1 0-16,-6-3 1 16,6 6-1-16,0-4 0 15,1 1 0-15,2-1 0 0,0 1 0 16,-1-1 0-16,-3 4 0 15,6-4 0-15,-6 2 0 16,-1-1 0-16,4 0-1 16,-8 3 1-16,9-1 0 15,1-2-1-15,-1 5-1 0,4-6 1 16,-3 5 0-16,4-4-1 16,-1 5 1-16,2-5 0 15,1 2-1-15,-6 5 2 16,7-3-1-16,-2 3 1 15,2 0-1-15,2 3 1 0,-6-3 0 16,5 3-1-16,1-4 1 16,-2 2-1-16,4-1 1 15,0 0-1-15,1 1 0 16,2-2 1-16,0 1-1 0,-1 2 0 16,-1-4 0-16,4 5 1 15,-3-3-1-15,-5 2 0 16,8-1 0-16,-1-1 1 0,1 0-1 15,4 3 1-15,1-3-1 16,0 1 0-16,1-3 1 16,4 3-1-16,-2-1 1 15,-5 0-1-15,4 2 1 0,1-1-1 16,-4 1 1-16,3-1-1 16,-2-1 1-16,4 3-1 15,-2-4 0-15,6 4 0 16,-1-4 0-16,1 2 0 0,3-2 0 15,1 7 0-15,0-6 0 16,0 3-1-16,0-1 1 16,-3 1 0-16,1 5-1 15,-6-3 1-15,3 2 0 16,0 3 0-16,-5 0 0 0,-2 0 0 16,-1 0 0-16,3 0 0 15,1 3 0-15,-2-3 0 16,4 2 0-16,-1-2 0 0,6 3-1 15,-5-1 1-15,-2 0 0 16,2 3-1-16,-3 3 0 16,-2-3 1-16,-6 0-1 15,-2 5 1-15,-1-6-1 0,0 6 1 16,-4-3-1-16,3 4 0 16,-3-2 1-16,0 0 0 15,-5 0-1-15,-2 1 0 16,-3 0 0-16,1 0 0 0,-6 0 0 15,-5-3 0 1,-5 3 1-16,-4-2 1 16,-6-2-1-16,-2 6 2 0,-12-8 0 15,-1 1 0-15,-4 0 0 16,-2-3 0-16,-11-2 0 16,10 5 0-16,-10-5 0 0,0 0 1 15,0 0 0-15,0 0 2 16,0 0 1-16,0 0 0 0,0 0 2 15,0 0-2-15,0 0 0 16,0 0 0-16,0 0-2 16,0 0-1-16,0 0-3 0,0 0-8 15,0 0-19-15,7 15-44 16,-7-15-5-16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2021-01-24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562256-33F3-400F-833D-1C6D9017A847}" type="slidenum">
              <a:rPr lang="en-CA" altLang="en-US" smtClean="0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3900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76200" y="6596063"/>
            <a:ext cx="9067800" cy="2616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dirty="0" smtClean="0">
                <a:solidFill>
                  <a:srgbClr val="101141"/>
                </a:solidFill>
              </a:rPr>
              <a:t>Lecture 9                                                       DE ZG/ES ZG561     Mechanisms and Robotics                          BITS </a:t>
            </a:r>
            <a:r>
              <a:rPr lang="en-US" sz="1100" dirty="0" smtClean="0">
                <a:solidFill>
                  <a:srgbClr val="101141"/>
                </a:solidFill>
              </a:rPr>
              <a:t>Pilani, Hyderabad Campus</a:t>
            </a:r>
          </a:p>
        </p:txBody>
      </p:sp>
    </p:spTree>
    <p:extLst>
      <p:ext uri="{BB962C8B-B14F-4D97-AF65-F5344CB8AC3E}">
        <p14:creationId xmlns:p14="http://schemas.microsoft.com/office/powerpoint/2010/main" val="95556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4638"/>
            <a:ext cx="8518523" cy="94392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1" y="1418272"/>
            <a:ext cx="8518524" cy="5058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January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40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24 January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emf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emf"/><Relationship Id="rId5" Type="http://schemas.openxmlformats.org/officeDocument/2006/relationships/customXml" Target="../ink/ink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emf"/><Relationship Id="rId4" Type="http://schemas.openxmlformats.org/officeDocument/2006/relationships/customXml" Target="../ink/ink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emf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emf"/><Relationship Id="rId4" Type="http://schemas.openxmlformats.org/officeDocument/2006/relationships/customXml" Target="../ink/ink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emf"/><Relationship Id="rId4" Type="http://schemas.openxmlformats.org/officeDocument/2006/relationships/customXml" Target="../ink/ink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47.jpeg"/><Relationship Id="rId7" Type="http://schemas.openxmlformats.org/officeDocument/2006/relationships/image" Target="../media/image50.em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9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Relationship Id="rId9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5.em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2.xml"/><Relationship Id="rId5" Type="http://schemas.openxmlformats.org/officeDocument/2006/relationships/image" Target="../media/image54.emf"/><Relationship Id="rId4" Type="http://schemas.openxmlformats.org/officeDocument/2006/relationships/customXml" Target="../ink/ink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emf"/><Relationship Id="rId5" Type="http://schemas.openxmlformats.org/officeDocument/2006/relationships/customXml" Target="../ink/ink3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emf"/><Relationship Id="rId5" Type="http://schemas.openxmlformats.org/officeDocument/2006/relationships/customXml" Target="../ink/ink34.xml"/><Relationship Id="rId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emf"/><Relationship Id="rId5" Type="http://schemas.openxmlformats.org/officeDocument/2006/relationships/customXml" Target="../ink/ink36.xml"/><Relationship Id="rId4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emf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7.png"/><Relationship Id="rId7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customXml" Target="../ink/ink5.xml"/><Relationship Id="rId9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emf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0" y="3505200"/>
            <a:ext cx="6400800" cy="1524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Mechanisms and Robotics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		</a:t>
            </a:r>
            <a:r>
              <a:rPr lang="en-IN" sz="3600" dirty="0"/>
              <a:t> DE </a:t>
            </a:r>
            <a:r>
              <a:rPr lang="en-IN" sz="3600" dirty="0" smtClean="0"/>
              <a:t>ES </a:t>
            </a:r>
            <a:r>
              <a:rPr lang="en-IN" sz="3600" dirty="0" smtClean="0"/>
              <a:t>DM ZG561</a:t>
            </a:r>
            <a:endParaRPr lang="en-US" sz="36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2195736" y="5410200"/>
            <a:ext cx="6338664" cy="533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3200" b="1" dirty="0" smtClean="0">
                <a:solidFill>
                  <a:srgbClr val="FF0000"/>
                </a:solidFill>
              </a:rPr>
              <a:t>Lecture - 4</a:t>
            </a:r>
            <a:endParaRPr lang="en-US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77620"/>
            <a:ext cx="4267200" cy="4565980"/>
          </a:xfrm>
        </p:spPr>
        <p:txBody>
          <a:bodyPr/>
          <a:lstStyle/>
          <a:p>
            <a:pPr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IN" sz="2200" dirty="0" smtClean="0"/>
              <a:t>If the required link follows the exact curve specified, the synthesis is called exact synthesis.</a:t>
            </a:r>
          </a:p>
          <a:p>
            <a:pPr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IN" sz="2200" dirty="0" smtClean="0"/>
              <a:t>If the link meets the exact path at only a few points it is approximate synthesis.</a:t>
            </a:r>
          </a:p>
          <a:p>
            <a:pPr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IN" sz="2200" dirty="0" smtClean="0"/>
              <a:t>The difference between the two functions (exact and approximate) is called structural error.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533400"/>
            <a:ext cx="8229600" cy="762000"/>
          </a:xfrm>
        </p:spPr>
        <p:txBody>
          <a:bodyPr/>
          <a:lstStyle/>
          <a:p>
            <a:r>
              <a:rPr lang="en-IN" dirty="0" smtClean="0"/>
              <a:t>Approximate and Exact Synthesis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1524000"/>
            <a:ext cx="4276374" cy="403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27160" y="439560"/>
              <a:ext cx="6426000" cy="5912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680" y="424080"/>
                <a:ext cx="6443640" cy="59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69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Chebyshev’s Spacing of accuracy points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57600" y="1387795"/>
                <a:ext cx="6248400" cy="632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4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IN" sz="24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IN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e>
                    </m:d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𝒄𝒐𝒔</m:t>
                    </m:r>
                    <m:f>
                      <m:f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387795"/>
                <a:ext cx="6248400" cy="632802"/>
              </a:xfrm>
              <a:prstGeom prst="rect">
                <a:avLst/>
              </a:prstGeom>
              <a:blipFill rotWithShape="0">
                <a:blip r:embed="rId2"/>
                <a:stretch>
                  <a:fillRect b="-8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054"/>
            <a:ext cx="2971800" cy="2788703"/>
          </a:xfrm>
        </p:spPr>
      </p:pic>
      <p:sp>
        <p:nvSpPr>
          <p:cNvPr id="17" name="TextBox 16"/>
          <p:cNvSpPr txBox="1"/>
          <p:nvPr/>
        </p:nvSpPr>
        <p:spPr>
          <a:xfrm>
            <a:off x="3124200" y="2133600"/>
            <a:ext cx="586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When the mechanism is designed to generate a specified function or trace a given curve over a given range, the function is exactly generated at a finite number of points.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These are known as accuracy points obtained by using the above formula.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It is also the same as drawing a circle with a diameter equal to the range of the function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The next step is to inscribe in it a regular polygon of sides 2n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The polygon must be inscribed such that at least two sides are perpendicular to the x axis.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6040" y="145080"/>
              <a:ext cx="8532720" cy="5680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80" y="129960"/>
                <a:ext cx="8550720" cy="571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578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0" y="1600200"/>
            <a:ext cx="4948990" cy="2812365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381000"/>
            <a:ext cx="6324600" cy="838200"/>
          </a:xfrm>
        </p:spPr>
        <p:txBody>
          <a:bodyPr/>
          <a:lstStyle/>
          <a:p>
            <a:r>
              <a:rPr lang="en-IN" dirty="0" smtClean="0"/>
              <a:t>Function Generator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38800" y="19050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Function generator is a device for indicating corresponding values of x and y.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2360" y="352440"/>
              <a:ext cx="5288040" cy="3535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60" y="336240"/>
                <a:ext cx="5320440" cy="35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6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93837"/>
                <a:ext cx="8229600" cy="4983163"/>
              </a:xfrm>
            </p:spPr>
            <p:txBody>
              <a:bodyPr/>
              <a:lstStyle/>
              <a:p>
                <a:r>
                  <a:rPr lang="en-IN" dirty="0" smtClean="0"/>
                  <a:t>	Design a four-bar mechanism to generate a function </a:t>
                </a:r>
              </a:p>
              <a:p>
                <a:r>
                  <a:rPr lang="en-IN" dirty="0" smtClean="0"/>
                  <a:t>	y= log</a:t>
                </a:r>
                <a:r>
                  <a:rPr lang="en-IN" sz="1200" dirty="0" smtClean="0"/>
                  <a:t>10</a:t>
                </a:r>
                <a:r>
                  <a:rPr lang="en-IN" dirty="0" smtClean="0"/>
                  <a:t>(x) in the range 1 &lt;= x &lt;= 2. The ranges of the input and output angles are 90° and 60° </a:t>
                </a:r>
                <a:r>
                  <a:rPr lang="en-IN" dirty="0" err="1" smtClean="0"/>
                  <a:t>ccw</a:t>
                </a:r>
                <a:r>
                  <a:rPr lang="en-IN" dirty="0" smtClean="0"/>
                  <a:t> respectively the starting angles for input and output angles are 60° and 60° respectively.</a:t>
                </a:r>
              </a:p>
              <a:p>
                <a:r>
                  <a:rPr lang="en-IN" dirty="0" smtClean="0"/>
                  <a:t>Solution: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r>
                  <a:rPr lang="en-IN" dirty="0" smtClean="0"/>
                  <a:t>Using the formula find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 smtClean="0"/>
                  <a:t> and using  </a:t>
                </a:r>
              </a:p>
              <a:p>
                <a:r>
                  <a:rPr lang="en-IN" dirty="0" smtClean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93837"/>
                <a:ext cx="8229600" cy="4983163"/>
              </a:xfrm>
              <a:blipFill rotWithShape="0">
                <a:blip r:embed="rId2"/>
                <a:stretch>
                  <a:fillRect l="-1111" t="-856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Numerical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14400" y="4038600"/>
                <a:ext cx="5562600" cy="632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4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IN" sz="24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IN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e>
                    </m:d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𝒄𝒐𝒔</m:t>
                    </m:r>
                    <m:f>
                      <m:f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038600"/>
                <a:ext cx="5562600" cy="632802"/>
              </a:xfrm>
              <a:prstGeom prst="rect">
                <a:avLst/>
              </a:prstGeom>
              <a:blipFill rotWithShape="0">
                <a:blip r:embed="rId3"/>
                <a:stretch>
                  <a:fillRect b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76600" y="5257800"/>
                <a:ext cx="19812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257800"/>
                <a:ext cx="198120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231" t="-9333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01200" y="434160"/>
              <a:ext cx="8212680" cy="6047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280" y="419760"/>
                <a:ext cx="8237160" cy="60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0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93837"/>
                <a:ext cx="8229600" cy="513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b="0" i="1" dirty="0" smtClean="0">
                  <a:latin typeface="Cambria Math" panose="02040503050406030204" pitchFamily="18" charset="0"/>
                </a:endParaRPr>
              </a:p>
              <a:p>
                <a:pPr marL="0" indent="222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=1.067</m:t>
                      </m:r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= 1.5 </a:t>
                </a:r>
              </a:p>
              <a:p>
                <a:pPr marL="0" indent="22225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 smtClean="0"/>
                  <a:t> = 1.933</a:t>
                </a:r>
              </a:p>
              <a:p>
                <a:pPr marL="0" indent="222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i="1" dirty="0" smtClean="0">
                  <a:latin typeface="Cambria Math" panose="02040503050406030204" pitchFamily="18" charset="0"/>
                </a:endParaRPr>
              </a:p>
              <a:p>
                <a:pPr marL="0" indent="22225"/>
                <a:endParaRPr lang="en-IN" i="1" dirty="0">
                  <a:latin typeface="Cambria Math" panose="02040503050406030204" pitchFamily="18" charset="0"/>
                </a:endParaRPr>
              </a:p>
              <a:p>
                <a:pPr marL="0" indent="222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/>
              </a:p>
              <a:p>
                <a:pPr marL="0" indent="222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0.0282</m:t>
                      </m:r>
                    </m:oMath>
                  </m:oMathPara>
                </a14:m>
                <a:endParaRPr lang="en-IN" b="0" i="0" dirty="0" smtClean="0">
                  <a:latin typeface="Cambria Math" panose="02040503050406030204" pitchFamily="18" charset="0"/>
                </a:endParaRPr>
              </a:p>
              <a:p>
                <a:pPr marL="0" indent="22225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0.1761 </a:t>
                </a:r>
                <a:endParaRPr lang="en-US" dirty="0"/>
              </a:p>
              <a:p>
                <a:pPr marL="0" indent="22225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0.2862</a:t>
                </a:r>
                <a:endParaRPr lang="en-US" dirty="0"/>
              </a:p>
              <a:p>
                <a:pPr marL="0" indent="222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0.3010</m:t>
                      </m:r>
                    </m:oMath>
                  </m:oMathPara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 marL="0" indent="22225"/>
                <a:endParaRPr lang="en-IN" dirty="0"/>
              </a:p>
              <a:p>
                <a:pPr marL="0" indent="22225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93837"/>
                <a:ext cx="8229600" cy="5135563"/>
              </a:xfrm>
              <a:blipFill rotWithShape="0">
                <a:blip r:embed="rId2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2760" y="1366200"/>
              <a:ext cx="6781320" cy="4825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60" y="1356840"/>
                <a:ext cx="681228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6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Solution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/>
              <p:cNvSpPr txBox="1">
                <a:spLocks/>
              </p:cNvSpPr>
              <p:nvPr/>
            </p:nvSpPr>
            <p:spPr bwMode="auto">
              <a:xfrm>
                <a:off x="457200" y="1600200"/>
                <a:ext cx="8229600" cy="5135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22225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l-GR" dirty="0"/>
                      <m:t>ϕ</m:t>
                    </m:r>
                  </m:oMath>
                </a14:m>
                <a:r>
                  <a:rPr lang="en-IN" dirty="0" smtClean="0"/>
                  <a:t> = 90°</a:t>
                </a:r>
              </a:p>
              <a:p>
                <a:pPr marL="0" indent="22225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l-GR" b="0" i="1">
                        <a:latin typeface="Cambria Math" panose="02040503050406030204" pitchFamily="18" charset="0"/>
                        <a:ea typeface="Cambria Math"/>
                      </a:rPr>
                      <m:t>𝜓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/>
                      </a:rPr>
                      <m:t>=60</m:t>
                    </m:r>
                  </m:oMath>
                </a14:m>
                <a:r>
                  <a:rPr lang="en-IN" dirty="0" smtClean="0"/>
                  <a:t>°</a:t>
                </a:r>
              </a:p>
              <a:p>
                <a:pPr marL="0" indent="22225"/>
                <a:endParaRPr lang="en-US" dirty="0" smtClean="0"/>
              </a:p>
              <a:p>
                <a:pPr marL="0" indent="22225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dirty="0" smtClean="0"/>
                  <a:t> = 1</a:t>
                </a:r>
                <a:endParaRPr lang="en-US" dirty="0"/>
              </a:p>
              <a:p>
                <a:pPr marL="0" indent="222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/>
                        </a:rPr>
                        <m:t>𝑦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/>
                        </a:rPr>
                        <m:t>0.301</m:t>
                      </m:r>
                    </m:oMath>
                  </m:oMathPara>
                </a14:m>
                <a:endParaRPr lang="en-US" dirty="0"/>
              </a:p>
              <a:p>
                <a:pPr marL="0" indent="22225"/>
                <a:endParaRPr lang="en-US" dirty="0" smtClean="0"/>
              </a:p>
              <a:p>
                <a:pPr marL="0" indent="22225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60</a:t>
                </a:r>
                <a:r>
                  <a:rPr lang="en-IN" dirty="0" smtClean="0"/>
                  <a:t>°</a:t>
                </a:r>
                <a:endParaRPr lang="en-US" dirty="0"/>
              </a:p>
              <a:p>
                <a:pPr marL="0" indent="222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>
                              <a:latin typeface="Cambria Math" panose="02040503050406030204" pitchFamily="18" charset="0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b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60</m:t>
                      </m:r>
                      <m:r>
                        <m:rPr>
                          <m:nor/>
                        </m:rPr>
                        <a:rPr lang="en-IN" dirty="0"/>
                        <m:t>°</m:t>
                      </m:r>
                    </m:oMath>
                  </m:oMathPara>
                </a14:m>
                <a:endParaRPr lang="en-IN" dirty="0"/>
              </a:p>
              <a:p>
                <a:pPr marL="0" indent="22225"/>
                <a:endParaRPr lang="en-IN" dirty="0" smtClean="0"/>
              </a:p>
              <a:p>
                <a:pPr marL="0" indent="22225"/>
                <a:endParaRPr lang="en-US" dirty="0"/>
              </a:p>
              <a:p>
                <a:pPr marL="0" indent="22225"/>
                <a:endParaRPr lang="en-US" dirty="0"/>
              </a:p>
            </p:txBody>
          </p:sp>
        </mc:Choice>
        <mc:Fallback xmlns="">
          <p:sp>
            <p:nvSpPr>
              <p:cNvPr id="4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8229600" cy="5135563"/>
              </a:xfrm>
              <a:prstGeom prst="rect">
                <a:avLst/>
              </a:prstGeom>
              <a:blipFill rotWithShape="0">
                <a:blip r:embed="rId2"/>
                <a:stretch>
                  <a:fillRect l="-593" t="-8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73320" y="1429560"/>
              <a:ext cx="2117160" cy="3766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120" y="1413360"/>
                <a:ext cx="2150280" cy="37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2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93837"/>
                <a:ext cx="3505200" cy="48307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b="1" dirty="0"/>
                  <a:t>  =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b="1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 =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 =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b="1" dirty="0"/>
                  <a:t>  =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b="1" i="1" dirty="0" smtClean="0">
                    <a:latin typeface="Cambria Math" panose="02040503050406030204" pitchFamily="18" charset="0"/>
                  </a:rPr>
                  <a:t>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 =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 =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93837"/>
                <a:ext cx="3505200" cy="48307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24600" y="2717930"/>
                <a:ext cx="1539139" cy="2382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 smtClean="0"/>
                  <a:t> = 66.03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105.0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143.97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65.621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95.101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117.05 </a:t>
                </a:r>
                <a:endParaRPr lang="en-US" dirty="0"/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2717930"/>
                <a:ext cx="1539139" cy="2382575"/>
              </a:xfrm>
              <a:prstGeom prst="rect">
                <a:avLst/>
              </a:prstGeom>
              <a:blipFill rotWithShape="0">
                <a:blip r:embed="rId3"/>
                <a:stretch>
                  <a:fillRect l="-1190" t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4343400" y="2971800"/>
            <a:ext cx="1371600" cy="17526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14280" y="521280"/>
              <a:ext cx="8293680" cy="4681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800" y="509040"/>
                <a:ext cx="8325720" cy="47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38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401"/>
                <a:ext cx="8458200" cy="5257800"/>
              </a:xfrm>
            </p:spPr>
            <p:txBody>
              <a:bodyPr/>
              <a:lstStyle/>
              <a:p>
                <a:r>
                  <a:rPr lang="en-IN" b="1" dirty="0"/>
                  <a:t>Substituting the values </a:t>
                </a:r>
                <a:r>
                  <a:rPr lang="en-IN" b="1" dirty="0" smtClean="0"/>
                  <a:t>of </a:t>
                </a:r>
                <a:endParaRPr lang="en-US" b="1" dirty="0"/>
              </a:p>
              <a:p>
                <a:endParaRPr lang="en-IN" b="1" dirty="0" smtClean="0"/>
              </a:p>
              <a:p>
                <a:endParaRPr lang="en-IN" b="1" dirty="0"/>
              </a:p>
              <a:p>
                <a:endParaRPr lang="en-IN" b="1" dirty="0" smtClean="0"/>
              </a:p>
              <a:p>
                <a:endParaRPr lang="en-IN" b="1" dirty="0"/>
              </a:p>
              <a:p>
                <a:endParaRPr lang="en-IN" b="1" dirty="0" smtClean="0"/>
              </a:p>
              <a:p>
                <a:r>
                  <a:rPr lang="en-IN" b="1" dirty="0" smtClean="0"/>
                  <a:t>In the following equations, we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b="1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b="1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IN" b="1" dirty="0" smtClean="0"/>
              </a:p>
              <a:p>
                <a:endParaRPr lang="en-IN" b="1" dirty="0"/>
              </a:p>
              <a:p>
                <a:r>
                  <a:rPr lang="en-US" b="1" dirty="0" smtClean="0"/>
                  <a:t>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b="1" dirty="0"/>
                          <m:t>ϕ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b="1" dirty="0"/>
                  <a:t> </a:t>
                </a:r>
                <a:r>
                  <a:rPr lang="en-IN" b="1" dirty="0" smtClean="0"/>
                  <a:t>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/>
                          </a:rPr>
                          <m:t>𝝍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) =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b="1" dirty="0"/>
                              <m:t>ϕ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IN" b="1" dirty="0"/>
                  <a:t>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𝝍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b="1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b="1" dirty="0" smtClean="0"/>
                  <a:t>cos</a:t>
                </a:r>
                <a:r>
                  <a:rPr lang="en-US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b="1" dirty="0"/>
                          <m:t>ϕ</m:t>
                        </m:r>
                      </m:e>
                      <m:sub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b="1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/>
                          </a:rPr>
                          <m:t>𝝍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) =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b="1" dirty="0"/>
                              <m:t>ϕ</m:t>
                            </m:r>
                          </m:e>
                          <m:sub>
                            <m:r>
                              <a:rPr lang="en-I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IN" b="1" dirty="0"/>
                  <a:t>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𝝍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b="1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b="1" dirty="0" smtClean="0"/>
                  <a:t>cos</a:t>
                </a:r>
                <a:r>
                  <a:rPr lang="en-US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b="1" dirty="0"/>
                          <m:t>ϕ</m:t>
                        </m:r>
                      </m:e>
                      <m:sub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b="1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/>
                          </a:rPr>
                          <m:t>𝝍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) =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b="1" dirty="0"/>
                              <m:t>ϕ</m:t>
                            </m:r>
                          </m:e>
                          <m:sub>
                            <m:r>
                              <a:rPr lang="en-I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IN" b="1" dirty="0"/>
                  <a:t>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𝝍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𝟑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b="1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401"/>
                <a:ext cx="8458200" cy="5257800"/>
              </a:xfrm>
              <a:blipFill rotWithShape="0">
                <a:blip r:embed="rId2"/>
                <a:stretch>
                  <a:fillRect l="-1081" t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14600" y="1801140"/>
                <a:ext cx="1489447" cy="2105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 smtClean="0"/>
                  <a:t> = 66.03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105.0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ϕ</m:t>
                        </m:r>
                      </m:e>
                      <m:sub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143.97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65.621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95.101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117.05 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801140"/>
                <a:ext cx="1489447" cy="2105576"/>
              </a:xfrm>
              <a:prstGeom prst="rect">
                <a:avLst/>
              </a:prstGeom>
              <a:blipFill rotWithShape="0">
                <a:blip r:embed="rId3"/>
                <a:stretch>
                  <a:fillRect l="-1230" t="-1445" r="-2459" b="-3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62560" y="1714680"/>
              <a:ext cx="7756920" cy="4485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480" y="1698120"/>
                <a:ext cx="7783560" cy="45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51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93837"/>
                <a:ext cx="8229600" cy="4983163"/>
              </a:xfrm>
            </p:spPr>
            <p:txBody>
              <a:bodyPr/>
              <a:lstStyle/>
              <a:p>
                <a:pPr marL="0" indent="22225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=1.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281</m:t>
                    </m:r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=1.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67</m:t>
                    </m:r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 = 1.169</a:t>
                </a:r>
              </a:p>
              <a:p>
                <a:endParaRPr lang="en-IN" dirty="0"/>
              </a:p>
              <a:p>
                <a:r>
                  <a:rPr lang="en-IN" dirty="0" smtClean="0"/>
                  <a:t>Choosing the length of frame</a:t>
                </a:r>
              </a:p>
              <a:p>
                <a:r>
                  <a:rPr lang="en-IN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 smtClean="0"/>
                  <a:t> = 5 cm</a:t>
                </a:r>
              </a:p>
              <a:p>
                <a:r>
                  <a:rPr lang="en-IN" dirty="0" smtClean="0"/>
                  <a:t>We get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3.937 cm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5.7 </a:t>
                </a:r>
                <a:r>
                  <a:rPr lang="en-US" dirty="0"/>
                  <a:t>cm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2.636 </a:t>
                </a:r>
                <a:r>
                  <a:rPr lang="en-US" dirty="0"/>
                  <a:t>cm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93837"/>
                <a:ext cx="8229600" cy="4983163"/>
              </a:xfrm>
              <a:blipFill rotWithShape="0">
                <a:blip r:embed="rId2"/>
                <a:stretch>
                  <a:fillRect l="-1111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Solution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1280" y="1131840"/>
              <a:ext cx="8618040" cy="5293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320" y="1117080"/>
                <a:ext cx="8646120" cy="531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6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Robot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1" y="1418272"/>
            <a:ext cx="4571999" cy="505809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/>
              <a:t>A robot is mechanically constructed by connecting a set of bodies, called </a:t>
            </a:r>
            <a:r>
              <a:rPr lang="en-US" sz="2400" b="1" dirty="0" smtClean="0"/>
              <a:t>links</a:t>
            </a:r>
            <a:r>
              <a:rPr lang="en-US" sz="2400" dirty="0" smtClean="0"/>
              <a:t>, to </a:t>
            </a:r>
            <a:r>
              <a:rPr lang="en-US" sz="2400" dirty="0"/>
              <a:t>each other using various types of </a:t>
            </a:r>
            <a:r>
              <a:rPr lang="en-US" sz="2400" b="1" dirty="0"/>
              <a:t>joints</a:t>
            </a:r>
            <a:r>
              <a:rPr lang="en-US" sz="2400" dirty="0" smtClean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dirty="0"/>
              <a:t>Actuators</a:t>
            </a:r>
            <a:r>
              <a:rPr lang="en-US" sz="2400" dirty="0"/>
              <a:t>, such as electric </a:t>
            </a:r>
            <a:r>
              <a:rPr lang="en-US" sz="2400" dirty="0" smtClean="0"/>
              <a:t>motors, deliver </a:t>
            </a:r>
            <a:r>
              <a:rPr lang="en-US" sz="2400" dirty="0"/>
              <a:t>forces or torques to the joints that cause the robot’s links to move</a:t>
            </a:r>
            <a:r>
              <a:rPr lang="en-US" sz="2400" dirty="0" smtClean="0"/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95833"/>
            <a:ext cx="4277649" cy="37633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038320" y="1205640"/>
              <a:ext cx="6502320" cy="5267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5000" y="1188720"/>
                <a:ext cx="6532200" cy="53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85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12200" cy="785813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Fundamentals </a:t>
            </a:r>
            <a:r>
              <a:rPr lang="en-US" sz="3200" dirty="0"/>
              <a:t>of </a:t>
            </a:r>
            <a:r>
              <a:rPr lang="en-US" sz="3200" dirty="0" smtClean="0"/>
              <a:t>Robot </a:t>
            </a:r>
            <a:r>
              <a:rPr lang="en-US" sz="3200" dirty="0"/>
              <a:t>Technology</a:t>
            </a:r>
            <a:endParaRPr lang="en-CA" alt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52D7E5-A4BE-4329-ACDB-D2D986EBE08B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447800"/>
            <a:ext cx="7772400" cy="5029200"/>
          </a:xfrm>
        </p:spPr>
        <p:txBody>
          <a:bodyPr rtlCol="0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b="1" dirty="0" smtClean="0"/>
              <a:t>Kinematic Synthesis of Mechanisms</a:t>
            </a:r>
          </a:p>
          <a:p>
            <a:pPr lvl="1" indent="-342900">
              <a:buFont typeface="Wingdings" panose="05000000000000000000" pitchFamily="2" charset="2"/>
              <a:buChar char="Ø"/>
            </a:pPr>
            <a:r>
              <a:rPr lang="en-IN" sz="2400" dirty="0" smtClean="0"/>
              <a:t>The form or type synthesis</a:t>
            </a:r>
          </a:p>
          <a:p>
            <a:pPr lvl="1" indent="-342900">
              <a:buFont typeface="Wingdings" panose="05000000000000000000" pitchFamily="2" charset="2"/>
              <a:buChar char="Ø"/>
            </a:pPr>
            <a:r>
              <a:rPr lang="en-IN" sz="2400" dirty="0" smtClean="0"/>
              <a:t>The number synthesis</a:t>
            </a:r>
          </a:p>
          <a:p>
            <a:pPr lvl="1" indent="-342900">
              <a:buFont typeface="Wingdings" panose="05000000000000000000" pitchFamily="2" charset="2"/>
              <a:buChar char="Ø"/>
            </a:pPr>
            <a:r>
              <a:rPr lang="en-IN" sz="2400" dirty="0" smtClean="0"/>
              <a:t>The dimensional synthesis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 smtClean="0"/>
              <a:t>Synthesis of a 4 bar mechanism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 smtClean="0"/>
              <a:t>Numerical Example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C6C4E1A7-1E26-48BB-A733-6113B56E3E57}" type="datetime3">
              <a:rPr lang="en-CA" smtClean="0"/>
              <a:pPr>
                <a:defRPr/>
              </a:pPr>
              <a:t>24 January 2021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04480" y="1921680"/>
              <a:ext cx="4113360" cy="2159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6920" y="1908720"/>
                <a:ext cx="4137480" cy="2187720"/>
              </a:xfrm>
              <a:prstGeom prst="rect">
                <a:avLst/>
              </a:prstGeom>
            </p:spPr>
          </p:pic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57200"/>
            <a:ext cx="8518523" cy="761365"/>
          </a:xfrm>
        </p:spPr>
        <p:txBody>
          <a:bodyPr/>
          <a:lstStyle/>
          <a:p>
            <a:r>
              <a:rPr lang="en-IN" dirty="0"/>
              <a:t>Robot Construction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12080" y="1579680"/>
              <a:ext cx="4723920" cy="4948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120" y="1568520"/>
                <a:ext cx="4742280" cy="49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96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Actuators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893362"/>
              </p:ext>
            </p:extLst>
          </p:nvPr>
        </p:nvGraphicFramePr>
        <p:xfrm>
          <a:off x="457200" y="1600200"/>
          <a:ext cx="7924800" cy="2490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200"/>
                <a:gridCol w="1981200"/>
                <a:gridCol w="1981200"/>
                <a:gridCol w="1981200"/>
              </a:tblGrid>
              <a:tr h="458827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Pneumatic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Hydraulic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Electric</a:t>
                      </a:r>
                      <a:endParaRPr lang="en-US" sz="2000" b="1" dirty="0"/>
                    </a:p>
                  </a:txBody>
                  <a:tcPr/>
                </a:tc>
              </a:tr>
              <a:tr h="6801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Working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Pressurized air, Nitrogen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Pressurized</a:t>
                      </a:r>
                      <a:r>
                        <a:rPr lang="en-US" sz="2000" baseline="0" dirty="0" smtClean="0"/>
                        <a:t> oil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Electricity</a:t>
                      </a:r>
                      <a:endParaRPr lang="en-US" sz="2000" dirty="0"/>
                    </a:p>
                  </a:txBody>
                  <a:tcPr/>
                </a:tc>
              </a:tr>
              <a:tr h="6801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Input Power Supply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35</a:t>
                      </a:r>
                      <a:r>
                        <a:rPr lang="en-US" sz="2000" baseline="0" dirty="0" smtClean="0"/>
                        <a:t> – 3500 </a:t>
                      </a:r>
                      <a:r>
                        <a:rPr lang="en-US" sz="2000" baseline="0" dirty="0" err="1" smtClean="0"/>
                        <a:t>Kpa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350 – 35000 </a:t>
                      </a:r>
                      <a:r>
                        <a:rPr lang="en-US" sz="2000" dirty="0" err="1" smtClean="0"/>
                        <a:t>Kpa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24 – 440 Volts</a:t>
                      </a:r>
                      <a:endParaRPr lang="en-US" sz="2000" dirty="0"/>
                    </a:p>
                  </a:txBody>
                  <a:tcPr/>
                </a:tc>
              </a:tr>
              <a:tr h="629762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21400" y="446400"/>
              <a:ext cx="7885440" cy="28411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920" y="431280"/>
                <a:ext cx="7913880" cy="28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27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Hydraulic Systems – </a:t>
            </a:r>
            <a:r>
              <a:rPr lang="en-US" dirty="0" smtClean="0"/>
              <a:t>Pumps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8" name="Picture 7" descr="gear_oil_pum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86517"/>
            <a:ext cx="4343400" cy="48908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03924" y="56932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External Gear Pump</a:t>
            </a:r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31000" y="1414080"/>
              <a:ext cx="7231320" cy="4959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9480" y="1405080"/>
                <a:ext cx="7259400" cy="498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437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Vane Pump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1200" y="5105400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Vane Pump</a:t>
            </a:r>
            <a:endParaRPr lang="en-US" dirty="0"/>
          </a:p>
        </p:txBody>
      </p:sp>
      <p:pic>
        <p:nvPicPr>
          <p:cNvPr id="6" name="Picture 5" descr="Vane_pu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261313"/>
            <a:ext cx="4419600" cy="3229974"/>
          </a:xfrm>
          <a:prstGeom prst="rect">
            <a:avLst/>
          </a:prstGeom>
        </p:spPr>
      </p:pic>
      <p:pic>
        <p:nvPicPr>
          <p:cNvPr id="7" name="Picture 6" descr="Vane_pum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5562600" cy="32730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47600" y="345240"/>
              <a:ext cx="5160600" cy="1267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920" y="330840"/>
                <a:ext cx="5185800" cy="129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2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Fluid Power - Actuators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4158733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Piston Cylinder</a:t>
            </a:r>
            <a:endParaRPr lang="en-US" dirty="0"/>
          </a:p>
        </p:txBody>
      </p:sp>
      <p:pic>
        <p:nvPicPr>
          <p:cNvPr id="5" name="Picture 4" descr="Cylind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4" y="1409382"/>
            <a:ext cx="4963886" cy="2743200"/>
          </a:xfrm>
          <a:prstGeom prst="rect">
            <a:avLst/>
          </a:prstGeom>
        </p:spPr>
      </p:pic>
      <p:pic>
        <p:nvPicPr>
          <p:cNvPr id="6" name="Picture 5" descr="cylinder_telescop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287" y="1524000"/>
            <a:ext cx="1280037" cy="4905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79137" y="5791200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Telescopic Cylinder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35280" y="1156680"/>
              <a:ext cx="6986880" cy="2545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920" y="1140480"/>
                <a:ext cx="7008480" cy="25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87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Actuators - Rotational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96558" y="5486400"/>
            <a:ext cx="3535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Limited Rotation Hydraulic Actuator</a:t>
            </a:r>
            <a:endParaRPr lang="en-US" dirty="0"/>
          </a:p>
        </p:txBody>
      </p:sp>
      <p:pic>
        <p:nvPicPr>
          <p:cNvPr id="5" name="Picture 4" descr="Cylinder_hydraulic_lim_rot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867" y="1434206"/>
            <a:ext cx="3862387" cy="38365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83800" y="2599560"/>
              <a:ext cx="4056480" cy="3278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9760" y="2583000"/>
                <a:ext cx="4084920" cy="33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2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DC Motor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5412607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Working of a Permanent Magnet DC Motor</a:t>
            </a:r>
            <a:endParaRPr lang="en-US" dirty="0"/>
          </a:p>
        </p:txBody>
      </p:sp>
      <p:pic>
        <p:nvPicPr>
          <p:cNvPr id="6" name="Picture 5" descr="DC_Moto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36" y="1386363"/>
            <a:ext cx="4792451" cy="38584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2160" y="480600"/>
              <a:ext cx="2419920" cy="772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40" y="466920"/>
                <a:ext cx="2450160" cy="80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7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DC Servo 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18272"/>
            <a:ext cx="6781799" cy="5058093"/>
          </a:xfrm>
        </p:spPr>
        <p:txBody>
          <a:bodyPr/>
          <a:lstStyle/>
          <a:p>
            <a:r>
              <a:rPr lang="en-US" sz="2400" dirty="0" smtClean="0"/>
              <a:t>DC Motors used in closed loop control are known as servo motors.</a:t>
            </a:r>
          </a:p>
          <a:p>
            <a:r>
              <a:rPr lang="en-US" sz="2400" dirty="0" smtClean="0"/>
              <a:t>Servo motors can be brushed or brushless</a:t>
            </a:r>
          </a:p>
          <a:p>
            <a:pPr lvl="1"/>
            <a:r>
              <a:rPr lang="en-US" sz="2400" dirty="0" smtClean="0"/>
              <a:t>Brushless motor </a:t>
            </a:r>
            <a:r>
              <a:rPr lang="en-US" sz="2400" dirty="0" smtClean="0">
                <a:sym typeface="Wingdings" pitchFamily="2" charset="2"/>
              </a:rPr>
              <a:t> windings in stator</a:t>
            </a:r>
          </a:p>
          <a:p>
            <a:pPr lvl="1"/>
            <a:r>
              <a:rPr lang="en-US" sz="2400" dirty="0" smtClean="0">
                <a:sym typeface="Wingdings" pitchFamily="2" charset="2"/>
              </a:rPr>
              <a:t>Brushed motor  windings in rotor</a:t>
            </a:r>
          </a:p>
          <a:p>
            <a:r>
              <a:rPr lang="en-US" sz="2400" dirty="0" smtClean="0">
                <a:sym typeface="Wingdings" pitchFamily="2" charset="2"/>
              </a:rPr>
              <a:t>Servo motors are required to have very large acceleration and deceleration to have a faster response, the armatures of these motors are designed to have low inertia.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58280" y="644760"/>
              <a:ext cx="6183360" cy="1750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440" y="633600"/>
                <a:ext cx="6216120" cy="17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62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33400"/>
            <a:ext cx="8518523" cy="685165"/>
          </a:xfrm>
        </p:spPr>
        <p:txBody>
          <a:bodyPr>
            <a:normAutofit/>
          </a:bodyPr>
          <a:lstStyle/>
          <a:p>
            <a:r>
              <a:rPr lang="en-US" dirty="0" smtClean="0"/>
              <a:t>Stepper Motor – Permanent Magnet</a:t>
            </a:r>
            <a:endParaRPr lang="en-US" dirty="0"/>
          </a:p>
        </p:txBody>
      </p:sp>
      <p:pic>
        <p:nvPicPr>
          <p:cNvPr id="6" name="Picture 5" descr="step_motor1_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17" y="1752600"/>
            <a:ext cx="5293783" cy="4054813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724400"/>
          </a:xfrm>
        </p:spPr>
        <p:txBody>
          <a:bodyPr/>
          <a:lstStyle/>
          <a:p>
            <a:r>
              <a:rPr lang="en-US" sz="2400" dirty="0" smtClean="0"/>
              <a:t>Referred to as the “tin can” motor.</a:t>
            </a:r>
          </a:p>
          <a:p>
            <a:r>
              <a:rPr lang="en-US" sz="2400" dirty="0" smtClean="0"/>
              <a:t>Has a permanent magnet rotor.</a:t>
            </a:r>
          </a:p>
          <a:p>
            <a:endParaRPr 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8800" y="357480"/>
              <a:ext cx="7143480" cy="4231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600" y="347400"/>
                <a:ext cx="7169400" cy="42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44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Transmission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Gears</a:t>
            </a:r>
          </a:p>
          <a:p>
            <a:r>
              <a:rPr lang="en-US" dirty="0" smtClean="0"/>
              <a:t>Power Screws</a:t>
            </a:r>
          </a:p>
          <a:p>
            <a:pPr lvl="1"/>
            <a:r>
              <a:rPr lang="en-US" dirty="0" smtClean="0"/>
              <a:t>Ball Screws</a:t>
            </a:r>
          </a:p>
          <a:p>
            <a:pPr lvl="1"/>
            <a:r>
              <a:rPr lang="en-US" dirty="0" smtClean="0"/>
              <a:t>Roller Screws</a:t>
            </a:r>
          </a:p>
          <a:p>
            <a:r>
              <a:rPr lang="en-US" dirty="0" smtClean="0"/>
              <a:t>Belt Drives</a:t>
            </a:r>
          </a:p>
          <a:p>
            <a:r>
              <a:rPr lang="en-US" dirty="0" smtClean="0"/>
              <a:t>Chain Drives</a:t>
            </a:r>
          </a:p>
          <a:p>
            <a:r>
              <a:rPr lang="en-US" dirty="0" smtClean="0"/>
              <a:t>Harmonic Drives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000" y="415440"/>
              <a:ext cx="6491160" cy="1574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80" y="400320"/>
                <a:ext cx="6522120" cy="160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866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Kinematic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IN" sz="2400" dirty="0" smtClean="0"/>
              <a:t>Kinematics is the study of the motion of mechanisms and methods of creating them.</a:t>
            </a:r>
          </a:p>
          <a:p>
            <a:pPr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IN" sz="2400" dirty="0" smtClean="0"/>
              <a:t>Kinematic synthesis may be treated as a reverse problem of kinematic analysis and aims at designing a mechanism which can satisfy prescribed motion characteristics, such as displacement, velocity  and acceleration.  </a:t>
            </a:r>
          </a:p>
          <a:p>
            <a:pPr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IN" sz="2400" dirty="0" smtClean="0"/>
              <a:t>Synthesis is accomplished in three interrelated phases</a:t>
            </a:r>
          </a:p>
          <a:p>
            <a:pPr lvl="1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IN" sz="2400" dirty="0"/>
              <a:t>The form or type synthesis</a:t>
            </a:r>
          </a:p>
          <a:p>
            <a:pPr lvl="1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IN" sz="2400" dirty="0"/>
              <a:t>The number synthesis</a:t>
            </a:r>
          </a:p>
          <a:p>
            <a:pPr lvl="1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IN" sz="2400" dirty="0"/>
              <a:t>The dimensional synthesis</a:t>
            </a:r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52760" y="2314080"/>
              <a:ext cx="7764840" cy="4018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720" y="2297520"/>
                <a:ext cx="7784640" cy="40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215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Gears</a:t>
            </a:r>
            <a:endParaRPr lang="en-US" dirty="0"/>
          </a:p>
        </p:txBody>
      </p:sp>
      <p:pic>
        <p:nvPicPr>
          <p:cNvPr id="5" name="Picture 4" descr="Burny_encoder_rack_pin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3846895"/>
            <a:ext cx="2301218" cy="1728470"/>
          </a:xfrm>
          <a:prstGeom prst="rect">
            <a:avLst/>
          </a:prstGeom>
        </p:spPr>
      </p:pic>
      <p:pic>
        <p:nvPicPr>
          <p:cNvPr id="6" name="Picture 5" descr="gears%20inside%20of%20gea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1" y="2028602"/>
            <a:ext cx="1724078" cy="1714500"/>
          </a:xfrm>
          <a:prstGeom prst="rect">
            <a:avLst/>
          </a:prstGeom>
        </p:spPr>
      </p:pic>
      <p:pic>
        <p:nvPicPr>
          <p:cNvPr id="7" name="Content Placeholder 8" descr="planetary-gears.gif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1602" y="3868482"/>
            <a:ext cx="1710934" cy="1713607"/>
          </a:xfrm>
        </p:spPr>
      </p:pic>
      <p:pic>
        <p:nvPicPr>
          <p:cNvPr id="8" name="Picture 7" descr="Involute_wheel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773" y="2039681"/>
            <a:ext cx="1828800" cy="1828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80240" y="1319040"/>
              <a:ext cx="5963040" cy="4502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9440" y="1307520"/>
                <a:ext cx="5989680" cy="45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3398760" y="720"/>
              <a:ext cx="4392000" cy="2742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9040" y="-14040"/>
                <a:ext cx="4412520" cy="27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9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Screws</a:t>
            </a:r>
            <a:endParaRPr lang="en-US" dirty="0"/>
          </a:p>
        </p:txBody>
      </p:sp>
      <p:pic>
        <p:nvPicPr>
          <p:cNvPr id="6" name="Picture 5" descr="BallScrewNut-showing-balls-recirculating-tub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0285" y="3714751"/>
            <a:ext cx="2457450" cy="1823444"/>
          </a:xfrm>
          <a:prstGeom prst="rect">
            <a:avLst/>
          </a:prstGeom>
        </p:spPr>
      </p:pic>
      <p:pic>
        <p:nvPicPr>
          <p:cNvPr id="7" name="Picture 6" descr="recircBallB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735" y="1976289"/>
            <a:ext cx="3745923" cy="120015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85900" y="2000250"/>
            <a:ext cx="2706221" cy="3600450"/>
          </a:xfrm>
        </p:spPr>
        <p:txBody>
          <a:bodyPr/>
          <a:lstStyle/>
          <a:p>
            <a:r>
              <a:rPr lang="en-US" dirty="0" smtClean="0"/>
              <a:t>Re-circulating ball screw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29250" y="3290977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Ball Screw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56720" y="1456920"/>
              <a:ext cx="6981480" cy="2262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1240" y="1444320"/>
                <a:ext cx="7013520" cy="22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290120" y="840240"/>
              <a:ext cx="4175640" cy="4998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6800" y="827280"/>
                <a:ext cx="4205520" cy="50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396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Belt Drives</a:t>
            </a:r>
            <a:endParaRPr lang="en-US" dirty="0"/>
          </a:p>
        </p:txBody>
      </p:sp>
      <p:pic>
        <p:nvPicPr>
          <p:cNvPr id="5" name="Content Placeholder 4" descr="Camshaft-Timing-Belt-Repair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657851" y="3880217"/>
            <a:ext cx="1973818" cy="1480364"/>
          </a:xfrm>
        </p:spPr>
      </p:pic>
      <p:pic>
        <p:nvPicPr>
          <p:cNvPr id="6" name="Picture 5" descr="IndustrialTimingBel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38563" y="1920473"/>
            <a:ext cx="1905000" cy="1428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9350" y="3337721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Timing Belt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3500" y="542925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Timing Belt in an automobile engine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82" y="2024485"/>
            <a:ext cx="3949295" cy="30618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948480" y="1879920"/>
              <a:ext cx="3366360" cy="4173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8040" y="1863360"/>
                <a:ext cx="3391200" cy="42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638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Metal Belts</a:t>
            </a:r>
            <a:endParaRPr lang="en-US" dirty="0"/>
          </a:p>
        </p:txBody>
      </p:sp>
      <p:pic>
        <p:nvPicPr>
          <p:cNvPr id="5" name="Content Placeholder 4" descr="Page-Images-Timing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2" y="2016352"/>
            <a:ext cx="2716306" cy="1427211"/>
          </a:xfrm>
        </p:spPr>
      </p:pic>
      <p:pic>
        <p:nvPicPr>
          <p:cNvPr id="4" name="Picture 3" descr="HomeIndexingBelt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94" y="3508232"/>
            <a:ext cx="2083118" cy="1543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1" y="5115953"/>
            <a:ext cx="3257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Metal Belts provide positive displacement  with minimum backlash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1" y="2369949"/>
            <a:ext cx="3632200" cy="20431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6146" y="4418257"/>
            <a:ext cx="239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Metal Belts in a Robot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01987" y="5508368"/>
            <a:ext cx="25146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Image Source: https://www.belttechnologies.com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221400" y="429120"/>
              <a:ext cx="6772320" cy="32180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280" y="414000"/>
                <a:ext cx="6797160" cy="32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046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Harmonic Drive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65947" y="486178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Harmonic Drive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2228850"/>
            <a:ext cx="2457450" cy="2457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8587" y="5486400"/>
            <a:ext cx="1143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Image Source: Wikipedia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90600" y="1596693"/>
              <a:ext cx="7580520" cy="3441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200" y="1581573"/>
                <a:ext cx="7611480" cy="34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5019840" y="4398480"/>
              <a:ext cx="563040" cy="2548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1200" y="4389120"/>
                <a:ext cx="581040" cy="2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49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4025" y="260350"/>
            <a:ext cx="4683125" cy="9096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24 January 2021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457200" y="1628775"/>
            <a:ext cx="8305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i="1" dirty="0"/>
              <a:t>The presenter is grateful to the </a:t>
            </a:r>
            <a:r>
              <a:rPr lang="en-US" i="1" dirty="0" smtClean="0"/>
              <a:t>authors of the following text books for their wonderful work.</a:t>
            </a:r>
            <a:endParaRPr lang="en-US" i="1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i="1" dirty="0"/>
              <a:t>Machines and Mechanisms, Applied Kinematic Analysis (Fourth Edition) – David H. </a:t>
            </a:r>
            <a:r>
              <a:rPr lang="en-US" i="1" dirty="0" err="1" smtClean="0"/>
              <a:t>Myszka</a:t>
            </a:r>
            <a:endParaRPr lang="en-US" i="1" dirty="0" smtClean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i="1" dirty="0" smtClean="0"/>
              <a:t>Industrial </a:t>
            </a:r>
            <a:r>
              <a:rPr lang="en-US" i="1" dirty="0"/>
              <a:t>Robotics - </a:t>
            </a:r>
            <a:r>
              <a:rPr lang="en-US" i="1" dirty="0" err="1"/>
              <a:t>Mikell</a:t>
            </a:r>
            <a:r>
              <a:rPr lang="en-US" i="1" dirty="0"/>
              <a:t> P. </a:t>
            </a:r>
            <a:r>
              <a:rPr lang="en-US" i="1" dirty="0" err="1" smtClean="0"/>
              <a:t>Groover</a:t>
            </a:r>
            <a:endParaRPr lang="en-US" i="1" dirty="0" smtClean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i="1" dirty="0" smtClean="0"/>
              <a:t>Fundamentals </a:t>
            </a:r>
            <a:r>
              <a:rPr lang="en-US" i="1" dirty="0"/>
              <a:t>of Robotics – Robert </a:t>
            </a:r>
            <a:r>
              <a:rPr lang="en-US" i="1" dirty="0" smtClean="0"/>
              <a:t>Schilling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endParaRPr lang="en-US" i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Mechanism and Machine Theory, Ashok G. </a:t>
            </a:r>
            <a:r>
              <a:rPr lang="en-IN" dirty="0" err="1" smtClean="0"/>
              <a:t>Ambekar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Kinematic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>
              <a:spcAft>
                <a:spcPts val="0"/>
              </a:spcAft>
              <a:buNone/>
            </a:pPr>
            <a:r>
              <a:rPr lang="en-IN" sz="2000" b="1" dirty="0" smtClean="0"/>
              <a:t>Form </a:t>
            </a:r>
            <a:r>
              <a:rPr lang="en-IN" sz="2000" b="1" dirty="0"/>
              <a:t>or </a:t>
            </a:r>
            <a:r>
              <a:rPr lang="en-IN" sz="2000" b="1" dirty="0" smtClean="0"/>
              <a:t>Type Synthesis</a:t>
            </a:r>
          </a:p>
          <a:p>
            <a:pPr algn="just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IN" sz="2000" dirty="0" smtClean="0"/>
              <a:t>This refers to the kind of mechanism selected, like a belt drive, gear drive, linkage or cam mechanism.</a:t>
            </a:r>
          </a:p>
          <a:p>
            <a:pPr marL="0" indent="0" algn="just">
              <a:spcAft>
                <a:spcPts val="0"/>
              </a:spcAft>
              <a:buNone/>
            </a:pPr>
            <a:r>
              <a:rPr lang="en-IN" sz="2000" b="1" dirty="0" smtClean="0"/>
              <a:t>Number Synthesis</a:t>
            </a:r>
          </a:p>
          <a:p>
            <a:pPr algn="just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IN" sz="2000" dirty="0" smtClean="0"/>
              <a:t>Number synthesis is based on the most obvious external characteristics of a kinematic chain, namely the number of links together with the number of joints along with the joint type.</a:t>
            </a:r>
          </a:p>
          <a:p>
            <a:pPr marL="0" indent="0" algn="just">
              <a:spcAft>
                <a:spcPts val="0"/>
              </a:spcAft>
              <a:buNone/>
            </a:pPr>
            <a:r>
              <a:rPr lang="en-IN" sz="2000" b="1" dirty="0" smtClean="0"/>
              <a:t>Dimensional synthesis</a:t>
            </a:r>
          </a:p>
          <a:p>
            <a:pPr algn="just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IN" sz="2000" dirty="0" smtClean="0"/>
              <a:t>Dimensional synthesis aims at determining significant dimensions of the links and starting position of links in a mechanism, to accomplish specified task and prescribed motion characteristics. 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24 January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847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4171" y="1464567"/>
                <a:ext cx="88392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For </a:t>
                </a:r>
                <a:r>
                  <a:rPr lang="en-US" sz="2400" b="1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this let us consider a four-bar linkage shown </a:t>
                </a:r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in the </a:t>
                </a:r>
                <a:r>
                  <a:rPr lang="en-US" sz="2400" b="1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figure below with the four </a:t>
                </a:r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links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b="1" dirty="0">
                    <a:cs typeface="Arial" panose="020B0604020202020204" pitchFamily="34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 and with output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ψ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</a:rPr>
                  <a:t> and  input angle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b="1" dirty="0"/>
                      <m:t>ϕ</m:t>
                    </m:r>
                  </m:oMath>
                </a14:m>
                <a:r>
                  <a:rPr lang="en-IN" sz="2400" b="1" dirty="0" smtClean="0">
                    <a:solidFill>
                      <a:schemeClr val="tx1"/>
                    </a:solidFill>
                  </a:rPr>
                  <a:t>.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1" y="1464567"/>
                <a:ext cx="883920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966" t="-3553" r="-1034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2866006" y="6053465"/>
            <a:ext cx="3752204" cy="5005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54621" y="6136191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5409" y="5936136"/>
            <a:ext cx="32092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0000"/>
                </a:solidFill>
              </a:rPr>
              <a:t>C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 rot="21300000">
            <a:off x="6581471" y="6059847"/>
            <a:ext cx="99011" cy="8735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CC0099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21300000">
            <a:off x="2825408" y="6002687"/>
            <a:ext cx="99011" cy="8735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CC0099"/>
              </a:solidFill>
            </a:endParaRPr>
          </a:p>
        </p:txBody>
      </p:sp>
      <p:sp>
        <p:nvSpPr>
          <p:cNvPr id="41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304800"/>
            <a:ext cx="8534400" cy="9906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Algebraic Method of Kinematic Synthesis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2843680" y="2925053"/>
            <a:ext cx="5335877" cy="3560007"/>
            <a:chOff x="2843680" y="2925053"/>
            <a:chExt cx="5335877" cy="3560007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876008" y="3200147"/>
              <a:ext cx="1104322" cy="284449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148036" y="4931763"/>
              <a:ext cx="527322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</a:rPr>
                <a:t>r</a:t>
              </a:r>
              <a:r>
                <a:rPr lang="en-US" sz="2000" b="1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84653" y="3856536"/>
              <a:ext cx="5541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B050"/>
                  </a:solidFill>
                </a:rPr>
                <a:t>r</a:t>
              </a:r>
              <a:r>
                <a:rPr lang="en-US" sz="2000" b="1" baseline="-250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28038" y="4206443"/>
              <a:ext cx="43098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FF"/>
                  </a:solidFill>
                </a:rPr>
                <a:t>r</a:t>
              </a:r>
              <a:r>
                <a:rPr lang="en-US" sz="2000" b="1" baseline="-25000" dirty="0" smtClean="0">
                  <a:solidFill>
                    <a:srgbClr val="FF00FF"/>
                  </a:solidFill>
                </a:rPr>
                <a:t>3</a:t>
              </a:r>
              <a:endParaRPr lang="en-US" sz="2000" b="1" baseline="-25000" dirty="0">
                <a:solidFill>
                  <a:srgbClr val="FF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26767" y="6084950"/>
              <a:ext cx="45788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</a:rPr>
                <a:t>r</a:t>
              </a:r>
              <a:r>
                <a:rPr lang="en-US" sz="2000" b="1" baseline="-25000" dirty="0">
                  <a:solidFill>
                    <a:srgbClr val="0000FF"/>
                  </a:solidFill>
                </a:rPr>
                <a:t>0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980330" y="3215988"/>
              <a:ext cx="3292909" cy="119869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650112" y="6102793"/>
              <a:ext cx="1097264" cy="191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023633" y="5568054"/>
              <a:ext cx="37702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l-GR" sz="2000" b="1" dirty="0" smtClean="0">
                  <a:solidFill>
                    <a:srgbClr val="7030A0"/>
                  </a:solidFill>
                </a:rPr>
                <a:t>ϕ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6622346" y="4414683"/>
              <a:ext cx="650893" cy="168810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466991" y="5295660"/>
                  <a:ext cx="426720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ψ</m:t>
                        </m:r>
                      </m:oMath>
                    </m:oMathPara>
                  </a14:m>
                  <a:endParaRPr lang="en-US" sz="20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991" y="5295660"/>
                  <a:ext cx="426720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556" b="-1492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c 34"/>
            <p:cNvSpPr/>
            <p:nvPr/>
          </p:nvSpPr>
          <p:spPr>
            <a:xfrm>
              <a:off x="2843680" y="5644443"/>
              <a:ext cx="723717" cy="720103"/>
            </a:xfrm>
            <a:prstGeom prst="arc">
              <a:avLst>
                <a:gd name="adj1" fmla="val 14278608"/>
                <a:gd name="adj2" fmla="val 0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CC0099"/>
                </a:solidFill>
              </a:endParaRPr>
            </a:p>
          </p:txBody>
        </p:sp>
        <p:cxnSp>
          <p:nvCxnSpPr>
            <p:cNvPr id="10" name="Straight Connector 9"/>
            <p:cNvCxnSpPr>
              <a:endCxn id="8" idx="2"/>
            </p:cNvCxnSpPr>
            <p:nvPr/>
          </p:nvCxnSpPr>
          <p:spPr>
            <a:xfrm flipV="1">
              <a:off x="6601860" y="3415312"/>
              <a:ext cx="48252" cy="264267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853826" y="5884895"/>
              <a:ext cx="325731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CC0099"/>
                  </a:solidFill>
                </a:rPr>
                <a:t>X</a:t>
              </a:r>
              <a:endParaRPr lang="en-US" sz="2000" b="1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91254" y="3015202"/>
              <a:ext cx="31771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CC0099"/>
                  </a:solidFill>
                </a:rPr>
                <a:t>Y</a:t>
              </a:r>
              <a:endParaRPr lang="en-US" sz="2000" b="1" dirty="0">
                <a:solidFill>
                  <a:srgbClr val="CC0099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35200" y="4139280"/>
              <a:ext cx="34015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b="1" dirty="0" smtClean="0">
                  <a:solidFill>
                    <a:srgbClr val="FF0000"/>
                  </a:solidFill>
                </a:rPr>
                <a:t>A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517925" y="2925053"/>
              <a:ext cx="32893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b="1" dirty="0" smtClean="0">
                  <a:solidFill>
                    <a:srgbClr val="FF0000"/>
                  </a:solidFill>
                </a:rPr>
                <a:t>B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Arc 25"/>
            <p:cNvSpPr/>
            <p:nvPr/>
          </p:nvSpPr>
          <p:spPr>
            <a:xfrm>
              <a:off x="6624628" y="5836456"/>
              <a:ext cx="423331" cy="448549"/>
            </a:xfrm>
            <a:prstGeom prst="arc">
              <a:avLst>
                <a:gd name="adj1" fmla="val 14278608"/>
                <a:gd name="adj2" fmla="val 0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CC0099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7720" y="951480"/>
              <a:ext cx="9049320" cy="5669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00" y="935280"/>
                <a:ext cx="9072000" cy="570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76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8320" y="71280"/>
              <a:ext cx="8601120" cy="6787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760" y="55080"/>
                <a:ext cx="8634240" cy="680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0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4171" y="1464567"/>
                <a:ext cx="88392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For </a:t>
                </a:r>
                <a:r>
                  <a:rPr lang="en-US" sz="2400" b="1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this let us consider a four-bar linkage shown </a:t>
                </a:r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in the </a:t>
                </a:r>
                <a:r>
                  <a:rPr lang="en-US" sz="2400" b="1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figure below with the four </a:t>
                </a:r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links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b="1" dirty="0">
                    <a:cs typeface="Arial" panose="020B0604020202020204" pitchFamily="34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 and with output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ψ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</a:rPr>
                  <a:t> and  input angle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b="1" dirty="0"/>
                      <m:t>ϕ</m:t>
                    </m:r>
                  </m:oMath>
                </a14:m>
                <a:r>
                  <a:rPr lang="en-IN" sz="2400" b="1" dirty="0" smtClean="0">
                    <a:solidFill>
                      <a:schemeClr val="tx1"/>
                    </a:solidFill>
                  </a:rPr>
                  <a:t>.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1" y="1464567"/>
                <a:ext cx="883920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966" t="-3553" r="-1034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2866006" y="6053465"/>
            <a:ext cx="3752204" cy="5005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54621" y="6136191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5409" y="5936136"/>
            <a:ext cx="32092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rgbClr val="FF0000"/>
                </a:solidFill>
              </a:rPr>
              <a:t>C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 rot="21300000">
            <a:off x="6581471" y="6059847"/>
            <a:ext cx="99011" cy="8735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CC0099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21300000">
            <a:off x="2825408" y="6002687"/>
            <a:ext cx="99011" cy="8735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CC0099"/>
              </a:solidFill>
            </a:endParaRPr>
          </a:p>
        </p:txBody>
      </p:sp>
      <p:sp>
        <p:nvSpPr>
          <p:cNvPr id="41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304800"/>
            <a:ext cx="8534400" cy="9906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Algebraic Method of Kinematic Synthesis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2843680" y="2925053"/>
            <a:ext cx="5335877" cy="3560007"/>
            <a:chOff x="2843680" y="2925053"/>
            <a:chExt cx="5335877" cy="3560007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876008" y="3200147"/>
              <a:ext cx="1104322" cy="284449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148036" y="4931763"/>
              <a:ext cx="527322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</a:rPr>
                <a:t>r</a:t>
              </a:r>
              <a:r>
                <a:rPr lang="en-US" sz="2000" b="1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84653" y="3856536"/>
              <a:ext cx="5541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B050"/>
                  </a:solidFill>
                </a:rPr>
                <a:t>r</a:t>
              </a:r>
              <a:r>
                <a:rPr lang="en-US" sz="2000" b="1" baseline="-250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28038" y="4206443"/>
              <a:ext cx="43098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FF"/>
                  </a:solidFill>
                </a:rPr>
                <a:t>r</a:t>
              </a:r>
              <a:r>
                <a:rPr lang="en-US" sz="2000" b="1" baseline="-25000" dirty="0" smtClean="0">
                  <a:solidFill>
                    <a:srgbClr val="FF00FF"/>
                  </a:solidFill>
                </a:rPr>
                <a:t>3</a:t>
              </a:r>
              <a:endParaRPr lang="en-US" sz="2000" b="1" baseline="-25000" dirty="0">
                <a:solidFill>
                  <a:srgbClr val="FF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26767" y="6084950"/>
              <a:ext cx="45788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</a:rPr>
                <a:t>r</a:t>
              </a:r>
              <a:r>
                <a:rPr lang="en-US" sz="2000" b="1" baseline="-25000" dirty="0">
                  <a:solidFill>
                    <a:srgbClr val="0000FF"/>
                  </a:solidFill>
                </a:rPr>
                <a:t>0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980330" y="3215988"/>
              <a:ext cx="3292909" cy="119869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650112" y="6102793"/>
              <a:ext cx="1097264" cy="191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023633" y="5568054"/>
              <a:ext cx="37702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l-GR" sz="2000" b="1" dirty="0" smtClean="0">
                  <a:solidFill>
                    <a:srgbClr val="7030A0"/>
                  </a:solidFill>
                </a:rPr>
                <a:t>ϕ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6622346" y="4414683"/>
              <a:ext cx="650893" cy="168810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466991" y="5295660"/>
                  <a:ext cx="426720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ψ</m:t>
                        </m:r>
                      </m:oMath>
                    </m:oMathPara>
                  </a14:m>
                  <a:endParaRPr lang="en-US" sz="20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991" y="5295660"/>
                  <a:ext cx="426720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556" b="-1492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c 34"/>
            <p:cNvSpPr/>
            <p:nvPr/>
          </p:nvSpPr>
          <p:spPr>
            <a:xfrm>
              <a:off x="2843680" y="5644443"/>
              <a:ext cx="723717" cy="720103"/>
            </a:xfrm>
            <a:prstGeom prst="arc">
              <a:avLst>
                <a:gd name="adj1" fmla="val 14278608"/>
                <a:gd name="adj2" fmla="val 0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CC0099"/>
                </a:solidFill>
              </a:endParaRPr>
            </a:p>
          </p:txBody>
        </p:sp>
        <p:cxnSp>
          <p:nvCxnSpPr>
            <p:cNvPr id="10" name="Straight Connector 9"/>
            <p:cNvCxnSpPr>
              <a:endCxn id="8" idx="2"/>
            </p:cNvCxnSpPr>
            <p:nvPr/>
          </p:nvCxnSpPr>
          <p:spPr>
            <a:xfrm flipV="1">
              <a:off x="6601860" y="3415312"/>
              <a:ext cx="48252" cy="264267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853826" y="5884895"/>
              <a:ext cx="325731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CC0099"/>
                  </a:solidFill>
                </a:rPr>
                <a:t>X</a:t>
              </a:r>
              <a:endParaRPr lang="en-US" sz="2000" b="1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91254" y="3015202"/>
              <a:ext cx="31771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CC0099"/>
                  </a:solidFill>
                </a:rPr>
                <a:t>Y</a:t>
              </a:r>
              <a:endParaRPr lang="en-US" sz="2000" b="1" dirty="0">
                <a:solidFill>
                  <a:srgbClr val="CC0099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35200" y="4139280"/>
              <a:ext cx="34015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b="1" dirty="0" smtClean="0">
                  <a:solidFill>
                    <a:srgbClr val="FF0000"/>
                  </a:solidFill>
                </a:rPr>
                <a:t>A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517925" y="2925053"/>
              <a:ext cx="32893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b="1" dirty="0" smtClean="0">
                  <a:solidFill>
                    <a:srgbClr val="FF0000"/>
                  </a:solidFill>
                </a:rPr>
                <a:t>B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Arc 25"/>
            <p:cNvSpPr/>
            <p:nvPr/>
          </p:nvSpPr>
          <p:spPr>
            <a:xfrm>
              <a:off x="6624628" y="5836456"/>
              <a:ext cx="423331" cy="448549"/>
            </a:xfrm>
            <a:prstGeom prst="arc">
              <a:avLst>
                <a:gd name="adj1" fmla="val 14278608"/>
                <a:gd name="adj2" fmla="val 0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CC0099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828600" y="1014840"/>
              <a:ext cx="3846960" cy="132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8520" y="998280"/>
                <a:ext cx="38736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257200" y="2728440"/>
              <a:ext cx="5753520" cy="2747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0720" y="2716560"/>
                <a:ext cx="5772960" cy="27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47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7200" y="1600200"/>
                <a:ext cx="84582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buFont typeface="Wingdings" pitchFamily="2" charset="2"/>
                  <a:buChar char="Ø"/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I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func>
                      <m:func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𝐜𝐨𝐬</m:t>
                        </m:r>
                      </m:fName>
                      <m:e>
                        <m:r>
                          <m:rPr>
                            <m:nor/>
                          </m:rPr>
                          <a:rPr lang="el-GR" sz="2400" b="1" dirty="0">
                            <a:solidFill>
                              <a:schemeClr val="tx1"/>
                            </a:solidFill>
                          </a:rPr>
                          <m:t>ϕ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func>
                  </m:oMath>
                </a14:m>
                <a:endParaRPr lang="en-IN" sz="2400" b="1" dirty="0" smtClean="0">
                  <a:solidFill>
                    <a:schemeClr val="tx1"/>
                  </a:solidFill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I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func>
                      <m:func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I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𝒔𝒊𝒏</m:t>
                        </m:r>
                      </m:fName>
                      <m:e>
                        <m:r>
                          <m:rPr>
                            <m:nor/>
                          </m:rPr>
                          <a:rPr lang="el-GR" sz="2400" b="1" dirty="0">
                            <a:solidFill>
                              <a:schemeClr val="tx1"/>
                            </a:solidFill>
                          </a:rPr>
                          <m:t>ϕ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I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I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func>
                      <m:func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𝐜𝐨𝐬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l-G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ψ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func>
                  </m:oMath>
                </a14:m>
                <a:endParaRPr lang="en-IN" sz="2400" b="1" dirty="0" smtClean="0">
                  <a:solidFill>
                    <a:schemeClr val="tx1"/>
                  </a:solidFill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IN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func>
                      <m:func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𝒔𝒊𝒏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l-GR" sz="2400" b="1" i="1">
                            <a:latin typeface="Cambria Math" panose="02040503050406030204" pitchFamily="18" charset="0"/>
                            <a:ea typeface="Cambria Math"/>
                          </a:rPr>
                          <m:t>ψ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4582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937" t="-11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3581400"/>
                <a:ext cx="8305800" cy="2781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800" dirty="0" smtClean="0"/>
                  <a:t>Since AB is a rigid link, the distance between the revolute joints A and B is constant and is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dirty="0" smtClean="0"/>
                  <a:t>.</a:t>
                </a:r>
              </a:p>
              <a:p>
                <a:pPr algn="just"/>
                <a:endParaRPr lang="en-IN" sz="2800" dirty="0" smtClean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sup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b="0" i="0" dirty="0" smtClean="0"/>
                          <m:t>− 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800" dirty="0"/>
                          <m:t>) 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dirty="0"/>
                          <m:t>− 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800" dirty="0"/>
                          <m:t>) 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algn="just"/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81400"/>
                <a:ext cx="8305800" cy="2781659"/>
              </a:xfrm>
              <a:prstGeom prst="rect">
                <a:avLst/>
              </a:prstGeom>
              <a:blipFill rotWithShape="0">
                <a:blip r:embed="rId3"/>
                <a:stretch>
                  <a:fillRect l="-1467" t="-2412" r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304800"/>
            <a:ext cx="8534400" cy="9906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Algebraic Method of Kinematic Synthesis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672000" y="2616120"/>
              <a:ext cx="1789200" cy="3337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9040" y="2603520"/>
                <a:ext cx="1812240" cy="33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331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76200" y="1371600"/>
                <a:ext cx="9067800" cy="53207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200" b="1" dirty="0"/>
                  <a:t> = </a:t>
                </a:r>
                <a14:m>
                  <m:oMath xmlns:m="http://schemas.openxmlformats.org/officeDocument/2006/math">
                    <m:r>
                      <a:rPr lang="en-IN" sz="22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  <m: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2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2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  <m: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1" dirty="0" smtClean="0"/>
                  <a:t> - 2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200" b="1" dirty="0" smtClean="0">
                    <a:solidFill>
                      <a:schemeClr val="tx1"/>
                    </a:solidFill>
                  </a:rPr>
                  <a:t>cos(</a:t>
                </a:r>
                <a:r>
                  <a:rPr lang="el-GR" sz="2200" b="1" dirty="0" smtClean="0">
                    <a:solidFill>
                      <a:schemeClr val="tx1"/>
                    </a:solidFill>
                  </a:rPr>
                  <a:t>ϕ</a:t>
                </a:r>
                <a:r>
                  <a:rPr lang="en-IN" sz="2200" b="1" dirty="0" smtClean="0">
                    <a:solidFill>
                      <a:schemeClr val="tx1"/>
                    </a:solidFill>
                  </a:rPr>
                  <a:t> – </a:t>
                </a:r>
                <a14:m>
                  <m:oMath xmlns:m="http://schemas.openxmlformats.org/officeDocument/2006/math">
                    <m:r>
                      <a:rPr lang="el-GR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𝝍</m:t>
                    </m:r>
                  </m:oMath>
                </a14:m>
                <a:r>
                  <a:rPr lang="en-US" sz="2200" b="1" dirty="0" smtClean="0">
                    <a:solidFill>
                      <a:schemeClr val="tx1"/>
                    </a:solidFill>
                  </a:rPr>
                  <a:t>) </a:t>
                </a:r>
                <a:r>
                  <a:rPr lang="en-US" sz="2200" b="1" dirty="0" smtClean="0"/>
                  <a:t>+ 2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func>
                      <m:func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200" b="1" i="1">
                            <a:latin typeface="Cambria Math"/>
                          </a:rPr>
                          <m:t>𝒄𝒐𝒔</m:t>
                        </m:r>
                      </m:fName>
                      <m:e>
                        <m:r>
                          <m:rPr>
                            <m:nor/>
                          </m:rPr>
                          <a:rPr lang="el-GR" sz="2200" b="1" dirty="0"/>
                          <m:t>ϕ</m:t>
                        </m:r>
                        <m:r>
                          <m:rPr>
                            <m:nor/>
                          </m:rPr>
                          <a:rPr lang="en-US" sz="2200" b="1" dirty="0"/>
                          <m:t> </m:t>
                        </m:r>
                      </m:e>
                    </m:func>
                  </m:oMath>
                </a14:m>
                <a:r>
                  <a:rPr lang="en-US" sz="2200" b="1" dirty="0" smtClean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func>
                      <m:func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200" b="1" i="1">
                            <a:latin typeface="Cambria Math"/>
                          </a:rPr>
                          <m:t>𝒄𝒐𝒔</m:t>
                        </m:r>
                      </m:fName>
                      <m:e>
                        <m:r>
                          <a:rPr lang="el-GR" sz="2200" b="1" i="1">
                            <a:latin typeface="Cambria Math" panose="02040503050406030204" pitchFamily="18" charset="0"/>
                            <a:ea typeface="Cambria Math"/>
                          </a:rPr>
                          <m:t>𝝍</m:t>
                        </m:r>
                        <m:r>
                          <a:rPr lang="en-IN" sz="2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200" b="1" dirty="0" smtClean="0"/>
              </a:p>
              <a:p>
                <a:endParaRPr lang="en-IN" sz="2200" dirty="0"/>
              </a:p>
              <a:p>
                <a:r>
                  <a:rPr lang="en-US" sz="2200" b="1" dirty="0"/>
                  <a:t>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200" b="1" dirty="0" smtClean="0"/>
                  <a:t>cos(</a:t>
                </a:r>
                <a:r>
                  <a:rPr lang="el-GR" sz="2200" b="1" dirty="0"/>
                  <a:t>ϕ</a:t>
                </a:r>
                <a:r>
                  <a:rPr lang="en-IN" sz="2200" b="1" dirty="0"/>
                  <a:t> – </a:t>
                </a:r>
                <a14:m>
                  <m:oMath xmlns:m="http://schemas.openxmlformats.org/officeDocument/2006/math">
                    <m:r>
                      <a:rPr lang="el-GR" sz="2200" b="1" i="1">
                        <a:latin typeface="Cambria Math" panose="02040503050406030204" pitchFamily="18" charset="0"/>
                        <a:ea typeface="Cambria Math"/>
                      </a:rPr>
                      <m:t>𝝍</m:t>
                    </m:r>
                  </m:oMath>
                </a14:m>
                <a:r>
                  <a:rPr lang="en-US" sz="2200" b="1" dirty="0"/>
                  <a:t>) </a:t>
                </a:r>
                <a:r>
                  <a:rPr lang="en-US" sz="2200" b="1" dirty="0" smtClean="0"/>
                  <a:t>= </a:t>
                </a:r>
                <a14:m>
                  <m:oMath xmlns:m="http://schemas.openxmlformats.org/officeDocument/2006/math">
                    <m:r>
                      <a:rPr lang="en-IN" sz="22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  <m: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2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2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  <m: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200" b="1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b="1" dirty="0" smtClean="0"/>
                  <a:t>+ </a:t>
                </a:r>
                <a:r>
                  <a:rPr lang="en-US" sz="2200" b="1" dirty="0"/>
                  <a:t>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func>
                      <m:func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200" b="1" i="1">
                            <a:latin typeface="Cambria Math"/>
                          </a:rPr>
                          <m:t>𝒄𝒐𝒔</m:t>
                        </m:r>
                      </m:fName>
                      <m:e>
                        <m:r>
                          <m:rPr>
                            <m:nor/>
                          </m:rPr>
                          <a:rPr lang="el-GR" sz="2200" b="1" dirty="0"/>
                          <m:t>ϕ</m:t>
                        </m:r>
                        <m:r>
                          <m:rPr>
                            <m:nor/>
                          </m:rPr>
                          <a:rPr lang="en-US" sz="2200" b="1" dirty="0"/>
                          <m:t> </m:t>
                        </m:r>
                      </m:e>
                    </m:func>
                  </m:oMath>
                </a14:m>
                <a:r>
                  <a:rPr lang="en-US" sz="22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/>
                          </a:rPr>
                          <m:t>𝒓</m:t>
                        </m:r>
                      </m:e>
                      <m:sub>
                        <m:eqArr>
                          <m:eqArrPr>
                            <m:ctrlPr>
                              <a:rPr lang="en-IN" sz="22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/>
                        </m:eqArr>
                      </m:sub>
                    </m:sSub>
                    <m:func>
                      <m:func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200" b="1" i="1">
                            <a:latin typeface="Cambria Math"/>
                          </a:rPr>
                          <m:t>𝒄𝒐𝒔</m:t>
                        </m:r>
                      </m:fName>
                      <m:e>
                        <m:r>
                          <a:rPr lang="el-GR" sz="2200" b="1" i="1">
                            <a:latin typeface="Cambria Math" panose="02040503050406030204" pitchFamily="18" charset="0"/>
                            <a:ea typeface="Cambria Math"/>
                          </a:rPr>
                          <m:t>𝝍</m:t>
                        </m:r>
                        <m:r>
                          <a:rPr lang="en-IN" sz="22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200" b="1" dirty="0" smtClean="0"/>
              </a:p>
              <a:p>
                <a:r>
                  <a:rPr lang="en-US" sz="2200" b="1" dirty="0" smtClean="0"/>
                  <a:t>cos(</a:t>
                </a:r>
                <a:r>
                  <a:rPr lang="el-GR" sz="2200" b="1" dirty="0"/>
                  <a:t>ϕ</a:t>
                </a:r>
                <a:r>
                  <a:rPr lang="en-IN" sz="2200" b="1" dirty="0"/>
                  <a:t> – </a:t>
                </a:r>
                <a14:m>
                  <m:oMath xmlns:m="http://schemas.openxmlformats.org/officeDocument/2006/math">
                    <m:r>
                      <a:rPr lang="el-GR" sz="2200" b="1" i="1">
                        <a:latin typeface="Cambria Math" panose="02040503050406030204" pitchFamily="18" charset="0"/>
                        <a:ea typeface="Cambria Math"/>
                      </a:rPr>
                      <m:t>𝝍</m:t>
                    </m:r>
                  </m:oMath>
                </a14:m>
                <a:r>
                  <a:rPr lang="en-US" sz="2200" b="1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IN" sz="2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  <m:sup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IN" sz="2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sup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IN" sz="22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  <m:sup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IN" sz="2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sup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200" b="1" dirty="0"/>
                          <m:t>2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b="1" dirty="0" smtClean="0"/>
                  <a:t> </a:t>
                </a:r>
                <a:r>
                  <a:rPr lang="en-IN" sz="2200" b="1" dirty="0" smtClean="0"/>
                  <a:t>+</a:t>
                </a:r>
                <a14:m>
                  <m:oMath xmlns:m="http://schemas.openxmlformats.org/officeDocument/2006/math">
                    <m:r>
                      <a:rPr lang="en-IN" sz="2200" b="1" i="0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IN" sz="2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den>
                        </m:f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r>
                          <m:rPr>
                            <m:nor/>
                          </m:rPr>
                          <a:rPr lang="el-GR" sz="2200" b="1" dirty="0"/>
                          <m:t>ϕ</m:t>
                        </m:r>
                        <m:r>
                          <m:rPr>
                            <m:nor/>
                          </m:rPr>
                          <a:rPr lang="en-US" sz="2200" b="1" dirty="0"/>
                          <m:t> </m:t>
                        </m:r>
                      </m:e>
                    </m:func>
                  </m:oMath>
                </a14:m>
                <a:r>
                  <a:rPr lang="en-IN" sz="2200" b="1" dirty="0"/>
                  <a:t> </a:t>
                </a:r>
                <a14:m>
                  <m:oMath xmlns:m="http://schemas.openxmlformats.org/officeDocument/2006/math">
                    <m:r>
                      <a:rPr lang="en-IN" sz="22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200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r>
                          <a:rPr lang="el-GR" sz="2200" b="1" i="1">
                            <a:latin typeface="Cambria Math" panose="02040503050406030204" pitchFamily="18" charset="0"/>
                            <a:ea typeface="Cambria Math"/>
                          </a:rPr>
                          <m:t>𝝍</m:t>
                        </m:r>
                      </m:e>
                    </m:func>
                  </m:oMath>
                </a14:m>
                <a:endParaRPr lang="en-US" sz="2200" b="1" dirty="0" smtClean="0"/>
              </a:p>
              <a:p>
                <a:endParaRPr lang="en-US" sz="2200" b="1" dirty="0" smtClean="0"/>
              </a:p>
              <a:p>
                <a:r>
                  <a:rPr lang="en-US" sz="2200" b="1" dirty="0" smtClean="0"/>
                  <a:t>cos(</a:t>
                </a:r>
                <a:r>
                  <a:rPr lang="el-GR" sz="2200" b="1" dirty="0"/>
                  <a:t>ϕ</a:t>
                </a:r>
                <a:r>
                  <a:rPr lang="en-IN" sz="2200" b="1" dirty="0"/>
                  <a:t> – </a:t>
                </a:r>
                <a14:m>
                  <m:oMath xmlns:m="http://schemas.openxmlformats.org/officeDocument/2006/math">
                    <m:r>
                      <a:rPr lang="el-GR" sz="2200" b="1" i="1">
                        <a:latin typeface="Cambria Math" panose="02040503050406030204" pitchFamily="18" charset="0"/>
                        <a:ea typeface="Cambria Math"/>
                      </a:rPr>
                      <m:t>𝝍</m:t>
                    </m:r>
                  </m:oMath>
                </a14:m>
                <a:r>
                  <a:rPr lang="en-US" sz="2200" b="1" dirty="0"/>
                  <a:t>) = </a:t>
                </a:r>
                <a14:m>
                  <m:oMath xmlns:m="http://schemas.openxmlformats.org/officeDocument/2006/math">
                    <m:r>
                      <a:rPr lang="en-IN" sz="2800" b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r>
                          <m:rPr>
                            <m:nor/>
                          </m:rPr>
                          <a:rPr lang="el-GR" sz="2800" b="1" dirty="0"/>
                          <m:t>ϕ</m:t>
                        </m:r>
                        <m:r>
                          <m:rPr>
                            <m:nor/>
                          </m:rPr>
                          <a:rPr lang="en-US" sz="2800" b="1" dirty="0"/>
                          <m:t> </m:t>
                        </m:r>
                      </m:e>
                    </m:func>
                  </m:oMath>
                </a14:m>
                <a:r>
                  <a:rPr lang="en-IN" sz="2200" b="1" dirty="0"/>
                  <a:t> </a:t>
                </a:r>
                <a14:m>
                  <m:oMath xmlns:m="http://schemas.openxmlformats.org/officeDocument/2006/math">
                    <m:r>
                      <a:rPr lang="en-IN" sz="28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func>
                      <m:func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r>
                          <a:rPr lang="el-GR" sz="2800" b="1" i="1">
                            <a:latin typeface="Cambria Math" panose="02040503050406030204" pitchFamily="18" charset="0"/>
                            <a:ea typeface="Cambria Math"/>
                          </a:rPr>
                          <m:t>𝝍</m:t>
                        </m:r>
                      </m:e>
                    </m:func>
                  </m:oMath>
                </a14:m>
                <a:r>
                  <a:rPr lang="en-US" sz="2200" b="1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200" b="1" dirty="0" smtClean="0"/>
                  <a:t>  ---------------------------- (1)</a:t>
                </a:r>
              </a:p>
              <a:p>
                <a:endParaRPr lang="en-US" sz="2200" b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200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endParaRPr lang="en-US" sz="2200" b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800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IN" sz="22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sz="22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IN" sz="2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  <m:sup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IN" sz="2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sup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IN" sz="22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  <m:sup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IN" sz="2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sup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200" b="1" dirty="0"/>
                          <m:t>2</m:t>
                        </m:r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IN" sz="22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371600"/>
                <a:ext cx="9067800" cy="5320788"/>
              </a:xfrm>
              <a:blipFill rotWithShape="0">
                <a:blip r:embed="rId2"/>
                <a:stretch>
                  <a:fillRect l="-874" t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457200"/>
            <a:ext cx="8534400" cy="8382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Algebraic Method of Kinematic Synthesis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48006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Equation (1) is called </a:t>
            </a:r>
            <a:r>
              <a:rPr lang="en-IN" dirty="0" err="1" smtClean="0"/>
              <a:t>Freudenstein’s</a:t>
            </a:r>
            <a:r>
              <a:rPr lang="en-IN" dirty="0" smtClean="0"/>
              <a:t> equation and can be used for synthesis of a 4 bar mechanism..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-39960" y="3651120"/>
              <a:ext cx="6659280" cy="3013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2920" y="3635640"/>
                <a:ext cx="6687720" cy="30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52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8728</TotalTime>
  <Words>906</Words>
  <Application>Microsoft Office PowerPoint</Application>
  <PresentationFormat>On-screen Show (4:3)</PresentationFormat>
  <Paragraphs>261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Wingdings</vt:lpstr>
      <vt:lpstr>1_Office Theme</vt:lpstr>
      <vt:lpstr>Mechanisms and Robotics     DE ES DM ZG561</vt:lpstr>
      <vt:lpstr>Fundamentals of Robot Technology</vt:lpstr>
      <vt:lpstr>Kinematic Synthesis</vt:lpstr>
      <vt:lpstr>Kinematic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Robot Construction</vt:lpstr>
      <vt:lpstr>Robot Construction</vt:lpstr>
      <vt:lpstr>Actuators</vt:lpstr>
      <vt:lpstr>Hydraulic Systems – Pumps</vt:lpstr>
      <vt:lpstr>Vane Pump</vt:lpstr>
      <vt:lpstr>Fluid Power - Actuators</vt:lpstr>
      <vt:lpstr>Actuators - Rotational</vt:lpstr>
      <vt:lpstr>DC Motor</vt:lpstr>
      <vt:lpstr>DC Servo Motors</vt:lpstr>
      <vt:lpstr>Stepper Motor – Permanent Magnet</vt:lpstr>
      <vt:lpstr>Power Transmission Systems</vt:lpstr>
      <vt:lpstr>Gears</vt:lpstr>
      <vt:lpstr>Power Screws</vt:lpstr>
      <vt:lpstr>Belt Drives</vt:lpstr>
      <vt:lpstr>Metal Belts</vt:lpstr>
      <vt:lpstr>Harmonic Drive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</dc:creator>
  <cp:lastModifiedBy>HP</cp:lastModifiedBy>
  <cp:revision>787</cp:revision>
  <dcterms:created xsi:type="dcterms:W3CDTF">2015-02-01T05:43:25Z</dcterms:created>
  <dcterms:modified xsi:type="dcterms:W3CDTF">2021-01-24T09:01:37Z</dcterms:modified>
</cp:coreProperties>
</file>